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2" r:id="rId2"/>
    <p:sldId id="263" r:id="rId3"/>
    <p:sldId id="270" r:id="rId4"/>
    <p:sldId id="269" r:id="rId5"/>
    <p:sldId id="278" r:id="rId6"/>
    <p:sldId id="276" r:id="rId7"/>
    <p:sldId id="280" r:id="rId8"/>
    <p:sldId id="281" r:id="rId9"/>
    <p:sldId id="273" r:id="rId10"/>
  </p:sldIdLst>
  <p:sldSz cx="9906000" cy="6858000" type="A4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나눔명조" pitchFamily="18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201"/>
    <a:srgbClr val="1C1C1C"/>
    <a:srgbClr val="262626"/>
    <a:srgbClr val="23CFBF"/>
    <a:srgbClr val="F62291"/>
    <a:srgbClr val="D8268C"/>
    <a:srgbClr val="3333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532" autoAdjust="0"/>
    <p:restoredTop sz="99862" autoAdjust="0"/>
  </p:normalViewPr>
  <p:slideViewPr>
    <p:cSldViewPr>
      <p:cViewPr>
        <p:scale>
          <a:sx n="90" d="100"/>
          <a:sy n="90" d="100"/>
        </p:scale>
        <p:origin x="-1530" y="-23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종류와 인터페이스 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-&gt; </a:t>
            </a:r>
            <a:r>
              <a:rPr lang="ko-KR" altLang="en-US" sz="12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웹어플리케이션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12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ServletContextListener</a:t>
            </a:r>
            <a:r>
              <a:rPr lang="ko-KR" altLang="en-US" dirty="0" smtClean="0"/>
              <a:t>의 경우 인터페이스 구현을 통해 리스너 클래스 작성</a:t>
            </a:r>
          </a:p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시작과 함께 </a:t>
            </a:r>
            <a:r>
              <a:rPr lang="en-US" altLang="ko-KR" dirty="0" smtClean="0"/>
              <a:t>web.xml </a:t>
            </a:r>
            <a:r>
              <a:rPr lang="ko-KR" altLang="en-US" dirty="0" smtClean="0"/>
              <a:t>설정을 참고해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시작함</a:t>
            </a:r>
          </a:p>
          <a:p>
            <a:r>
              <a:rPr lang="ko-KR" altLang="en-US" dirty="0" err="1" smtClean="0"/>
              <a:t>리스너의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contextInitialized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메서드에서는</a:t>
            </a:r>
            <a:r>
              <a:rPr lang="ko-KR" altLang="en-US" dirty="0" smtClean="0"/>
              <a:t> 작업을 수행하고 필요하다면 속성 객체를 만들어 </a:t>
            </a:r>
            <a:r>
              <a:rPr lang="en-US" altLang="ko-KR" dirty="0" err="1" smtClean="0"/>
              <a:t>ServletContext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범위에 속성을 </a:t>
            </a:r>
            <a:r>
              <a:rPr lang="ko-KR" altLang="en-US" dirty="0" err="1" smtClean="0"/>
              <a:t>저정해</a:t>
            </a:r>
            <a:r>
              <a:rPr lang="ko-KR" altLang="en-US" dirty="0" smtClean="0"/>
              <a:t> 모든 애플리케이션에서 참고할 수 </a:t>
            </a:r>
            <a:r>
              <a:rPr lang="ko-KR" altLang="en-US" dirty="0" err="1" smtClean="0"/>
              <a:t>있도록한다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동작이 끝나면 </a:t>
            </a:r>
            <a:r>
              <a:rPr lang="en-US" altLang="ko-KR" dirty="0" smtClean="0"/>
              <a:t>Load-on-startup </a:t>
            </a:r>
            <a:r>
              <a:rPr lang="ko-KR" altLang="en-US" dirty="0" smtClean="0"/>
              <a:t>으로 설정된 일반 </a:t>
            </a:r>
            <a:r>
              <a:rPr lang="ko-KR" altLang="en-US" dirty="0" err="1" smtClean="0"/>
              <a:t>서블릿이</a:t>
            </a:r>
            <a:r>
              <a:rPr lang="ko-KR" altLang="en-US" dirty="0" smtClean="0"/>
              <a:t> 실행된다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2016-09-08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6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1-13\Downloads\photo-1454165205744-3b78555e557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480" y="3422610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리스너</a:t>
            </a:r>
            <a:r>
              <a:rPr lang="ko-KR" altLang="en-US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6496" y="3257222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2480" y="4562971"/>
            <a:ext cx="39799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 </a:t>
            </a:r>
            <a:r>
              <a:rPr lang="ko-KR" altLang="en-US" sz="2500" b="1" spc="300" dirty="0" smtClean="0">
                <a:solidFill>
                  <a:srgbClr val="F5C20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불꽃놀이</a:t>
            </a:r>
            <a:endParaRPr lang="en-US" altLang="ko-KR" sz="2500" b="1" spc="300" dirty="0" smtClean="0">
              <a:solidFill>
                <a:srgbClr val="F5C20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김용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발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표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전채은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양경화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48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Q&amp;A: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이은진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최수빈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6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6496" y="404664"/>
            <a:ext cx="955105" cy="703597"/>
            <a:chOff x="397495" y="548680"/>
            <a:chExt cx="955105" cy="703597"/>
          </a:xfrm>
        </p:grpSpPr>
        <p:sp>
          <p:nvSpPr>
            <p:cNvPr id="5" name="TextBox 4"/>
            <p:cNvSpPr txBox="1"/>
            <p:nvPr/>
          </p:nvSpPr>
          <p:spPr>
            <a:xfrm>
              <a:off x="397495" y="548680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목차</a:t>
              </a:r>
              <a:endParaRPr lang="en-US" altLang="ko-KR" sz="3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6496" y="1196752"/>
              <a:ext cx="936104" cy="55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03473" y="2561363"/>
            <a:ext cx="8081975" cy="1947757"/>
            <a:chOff x="903473" y="2561363"/>
            <a:chExt cx="8081975" cy="1947757"/>
          </a:xfrm>
        </p:grpSpPr>
        <p:grpSp>
          <p:nvGrpSpPr>
            <p:cNvPr id="31" name="그룹 19"/>
            <p:cNvGrpSpPr/>
            <p:nvPr/>
          </p:nvGrpSpPr>
          <p:grpSpPr>
            <a:xfrm>
              <a:off x="920552" y="2626618"/>
              <a:ext cx="8064896" cy="1882502"/>
              <a:chOff x="992560" y="2626618"/>
              <a:chExt cx="8064896" cy="1882502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9303" y="4363591"/>
                <a:ext cx="6927394" cy="55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18"/>
              <p:cNvGrpSpPr/>
              <p:nvPr/>
            </p:nvGrpSpPr>
            <p:grpSpPr>
              <a:xfrm>
                <a:off x="992560" y="2626618"/>
                <a:ext cx="8064896" cy="1882502"/>
                <a:chOff x="992560" y="2626618"/>
                <a:chExt cx="8064896" cy="1882502"/>
              </a:xfrm>
            </p:grpSpPr>
            <p:sp>
              <p:nvSpPr>
                <p:cNvPr id="54" name="한쪽 모서리가 잘린 사각형 53"/>
                <p:cNvSpPr/>
                <p:nvPr/>
              </p:nvSpPr>
              <p:spPr>
                <a:xfrm flipH="1">
                  <a:off x="992560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한쪽 모서리가 잘린 사각형 54"/>
                <p:cNvSpPr/>
                <p:nvPr/>
              </p:nvSpPr>
              <p:spPr>
                <a:xfrm flipH="1">
                  <a:off x="3056789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한쪽 모서리가 잘린 사각형 55"/>
                <p:cNvSpPr/>
                <p:nvPr/>
              </p:nvSpPr>
              <p:spPr>
                <a:xfrm flipH="1">
                  <a:off x="5121018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한쪽 모서리가 잘린 사각형 56"/>
                <p:cNvSpPr/>
                <p:nvPr/>
              </p:nvSpPr>
              <p:spPr>
                <a:xfrm flipH="1">
                  <a:off x="7185248" y="2626618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2" name="직사각형 31"/>
            <p:cNvSpPr/>
            <p:nvPr/>
          </p:nvSpPr>
          <p:spPr>
            <a:xfrm>
              <a:off x="903473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84781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48266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13240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95348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개념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67050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동작구조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7314" y="3000372"/>
              <a:ext cx="17956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종류와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7578" y="3215816"/>
              <a:ext cx="17956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2405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1017" y="281687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개념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3473" y="269297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23844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인터페이스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생성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59959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나눔명조" pitchFamily="18" charset="-127"/>
                <a:ea typeface="나눔명조" pitchFamily="18" charset="-127"/>
              </a:rPr>
              <a:t>xml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에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리스너클래스를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등록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96074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애노테이션을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통해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리스너클래스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등록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1833" y="1500174"/>
            <a:ext cx="6702334" cy="1135824"/>
            <a:chOff x="1166786" y="1500174"/>
            <a:chExt cx="6702334" cy="1135824"/>
          </a:xfrm>
        </p:grpSpPr>
        <p:sp>
          <p:nvSpPr>
            <p:cNvPr id="14" name="TextBox 13"/>
            <p:cNvSpPr txBox="1"/>
            <p:nvPr/>
          </p:nvSpPr>
          <p:spPr>
            <a:xfrm>
              <a:off x="2166918" y="1500174"/>
              <a:ext cx="5702202" cy="11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동작을 감지 후 특정 상황에 필요한 작업을</a:t>
              </a:r>
              <a:endParaRPr lang="en-US" altLang="ko-KR" sz="24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처리하기 위해 사용하는 이벤트 </a:t>
              </a:r>
              <a:r>
                <a:rPr lang="ko-KR" altLang="en-US" sz="2400" dirty="0" err="1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핸들러</a:t>
              </a:r>
              <a:endParaRPr lang="ko-KR" altLang="en-US" sz="24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grpSp>
          <p:nvGrpSpPr>
            <p:cNvPr id="2053" name="Group 5"/>
            <p:cNvGrpSpPr>
              <a:grpSpLocks noChangeAspect="1"/>
            </p:cNvGrpSpPr>
            <p:nvPr/>
          </p:nvGrpSpPr>
          <p:grpSpPr bwMode="auto">
            <a:xfrm>
              <a:off x="1166786" y="1535076"/>
              <a:ext cx="938840" cy="1066020"/>
              <a:chOff x="-737" y="363"/>
              <a:chExt cx="1469" cy="1668"/>
            </a:xfrm>
            <a:solidFill>
              <a:srgbClr val="F5C201"/>
            </a:solidFill>
          </p:grpSpPr>
          <p:sp>
            <p:nvSpPr>
              <p:cNvPr id="2055" name="Freeform 7"/>
              <p:cNvSpPr>
                <a:spLocks noEditPoints="1"/>
              </p:cNvSpPr>
              <p:nvPr/>
            </p:nvSpPr>
            <p:spPr bwMode="auto">
              <a:xfrm>
                <a:off x="-492" y="607"/>
                <a:ext cx="980" cy="1424"/>
              </a:xfrm>
              <a:custGeom>
                <a:avLst/>
                <a:gdLst/>
                <a:ahLst/>
                <a:cxnLst>
                  <a:cxn ang="0">
                    <a:pos x="676" y="2407"/>
                  </a:cxn>
                  <a:cxn ang="0">
                    <a:pos x="863" y="2569"/>
                  </a:cxn>
                  <a:cxn ang="0">
                    <a:pos x="894" y="2668"/>
                  </a:cxn>
                  <a:cxn ang="0">
                    <a:pos x="919" y="2694"/>
                  </a:cxn>
                  <a:cxn ang="0">
                    <a:pos x="1061" y="2679"/>
                  </a:cxn>
                  <a:cxn ang="0">
                    <a:pos x="1080" y="2591"/>
                  </a:cxn>
                  <a:cxn ang="0">
                    <a:pos x="1276" y="2412"/>
                  </a:cxn>
                  <a:cxn ang="0">
                    <a:pos x="1286" y="2268"/>
                  </a:cxn>
                  <a:cxn ang="0">
                    <a:pos x="834" y="165"/>
                  </a:cxn>
                  <a:cxn ang="0">
                    <a:pos x="561" y="255"/>
                  </a:cxn>
                  <a:cxn ang="0">
                    <a:pos x="369" y="401"/>
                  </a:cxn>
                  <a:cxn ang="0">
                    <a:pos x="237" y="600"/>
                  </a:cxn>
                  <a:cxn ang="0">
                    <a:pos x="161" y="865"/>
                  </a:cxn>
                  <a:cxn ang="0">
                    <a:pos x="165" y="1126"/>
                  </a:cxn>
                  <a:cxn ang="0">
                    <a:pos x="249" y="1367"/>
                  </a:cxn>
                  <a:cxn ang="0">
                    <a:pos x="457" y="1626"/>
                  </a:cxn>
                  <a:cxn ang="0">
                    <a:pos x="601" y="1852"/>
                  </a:cxn>
                  <a:cxn ang="0">
                    <a:pos x="668" y="2115"/>
                  </a:cxn>
                  <a:cxn ang="0">
                    <a:pos x="1333" y="1915"/>
                  </a:cxn>
                  <a:cxn ang="0">
                    <a:pos x="1459" y="1676"/>
                  </a:cxn>
                  <a:cxn ang="0">
                    <a:pos x="1639" y="1473"/>
                  </a:cxn>
                  <a:cxn ang="0">
                    <a:pos x="1762" y="1241"/>
                  </a:cxn>
                  <a:cxn ang="0">
                    <a:pos x="1804" y="978"/>
                  </a:cxn>
                  <a:cxn ang="0">
                    <a:pos x="1767" y="730"/>
                  </a:cxn>
                  <a:cxn ang="0">
                    <a:pos x="1658" y="507"/>
                  </a:cxn>
                  <a:cxn ang="0">
                    <a:pos x="1485" y="326"/>
                  </a:cxn>
                  <a:cxn ang="0">
                    <a:pos x="1247" y="197"/>
                  </a:cxn>
                  <a:cxn ang="0">
                    <a:pos x="979" y="153"/>
                  </a:cxn>
                  <a:cxn ang="0">
                    <a:pos x="1167" y="17"/>
                  </a:cxn>
                  <a:cxn ang="0">
                    <a:pos x="1451" y="121"/>
                  </a:cxn>
                  <a:cxn ang="0">
                    <a:pos x="1679" y="294"/>
                  </a:cxn>
                  <a:cxn ang="0">
                    <a:pos x="1841" y="514"/>
                  </a:cxn>
                  <a:cxn ang="0">
                    <a:pos x="1936" y="771"/>
                  </a:cxn>
                  <a:cxn ang="0">
                    <a:pos x="1955" y="1052"/>
                  </a:cxn>
                  <a:cxn ang="0">
                    <a:pos x="1894" y="1330"/>
                  </a:cxn>
                  <a:cxn ang="0">
                    <a:pos x="1754" y="1576"/>
                  </a:cxn>
                  <a:cxn ang="0">
                    <a:pos x="1581" y="1769"/>
                  </a:cxn>
                  <a:cxn ang="0">
                    <a:pos x="1476" y="1970"/>
                  </a:cxn>
                  <a:cxn ang="0">
                    <a:pos x="1440" y="2194"/>
                  </a:cxn>
                  <a:cxn ang="0">
                    <a:pos x="1422" y="2470"/>
                  </a:cxn>
                  <a:cxn ang="0">
                    <a:pos x="1226" y="2649"/>
                  </a:cxn>
                  <a:cxn ang="0">
                    <a:pos x="1206" y="2731"/>
                  </a:cxn>
                  <a:cxn ang="0">
                    <a:pos x="1128" y="2823"/>
                  </a:cxn>
                  <a:cxn ang="0">
                    <a:pos x="919" y="2848"/>
                  </a:cxn>
                  <a:cxn ang="0">
                    <a:pos x="804" y="2806"/>
                  </a:cxn>
                  <a:cxn ang="0">
                    <a:pos x="743" y="2701"/>
                  </a:cxn>
                  <a:cxn ang="0">
                    <a:pos x="585" y="2532"/>
                  </a:cxn>
                  <a:cxn ang="0">
                    <a:pos x="525" y="2446"/>
                  </a:cxn>
                  <a:cxn ang="0">
                    <a:pos x="515" y="2137"/>
                  </a:cxn>
                  <a:cxn ang="0">
                    <a:pos x="461" y="1917"/>
                  </a:cxn>
                  <a:cxn ang="0">
                    <a:pos x="343" y="1729"/>
                  </a:cxn>
                  <a:cxn ang="0">
                    <a:pos x="161" y="1517"/>
                  </a:cxn>
                  <a:cxn ang="0">
                    <a:pos x="37" y="1249"/>
                  </a:cxn>
                  <a:cxn ang="0">
                    <a:pos x="0" y="938"/>
                  </a:cxn>
                  <a:cxn ang="0">
                    <a:pos x="65" y="616"/>
                  </a:cxn>
                  <a:cxn ang="0">
                    <a:pos x="196" y="367"/>
                  </a:cxn>
                  <a:cxn ang="0">
                    <a:pos x="383" y="186"/>
                  </a:cxn>
                  <a:cxn ang="0">
                    <a:pos x="632" y="59"/>
                  </a:cxn>
                  <a:cxn ang="0">
                    <a:pos x="940" y="0"/>
                  </a:cxn>
                </a:cxnLst>
                <a:rect l="0" t="0" r="r" b="b"/>
                <a:pathLst>
                  <a:path w="1958" h="2848">
                    <a:moveTo>
                      <a:pt x="671" y="2268"/>
                    </a:moveTo>
                    <a:lnTo>
                      <a:pt x="671" y="2393"/>
                    </a:lnTo>
                    <a:lnTo>
                      <a:pt x="672" y="2400"/>
                    </a:lnTo>
                    <a:lnTo>
                      <a:pt x="676" y="2407"/>
                    </a:lnTo>
                    <a:lnTo>
                      <a:pt x="681" y="2412"/>
                    </a:lnTo>
                    <a:lnTo>
                      <a:pt x="827" y="2529"/>
                    </a:lnTo>
                    <a:lnTo>
                      <a:pt x="846" y="2547"/>
                    </a:lnTo>
                    <a:lnTo>
                      <a:pt x="863" y="2569"/>
                    </a:lnTo>
                    <a:lnTo>
                      <a:pt x="877" y="2591"/>
                    </a:lnTo>
                    <a:lnTo>
                      <a:pt x="886" y="2616"/>
                    </a:lnTo>
                    <a:lnTo>
                      <a:pt x="892" y="2642"/>
                    </a:lnTo>
                    <a:lnTo>
                      <a:pt x="894" y="2668"/>
                    </a:lnTo>
                    <a:lnTo>
                      <a:pt x="896" y="2679"/>
                    </a:lnTo>
                    <a:lnTo>
                      <a:pt x="902" y="2687"/>
                    </a:lnTo>
                    <a:lnTo>
                      <a:pt x="910" y="2692"/>
                    </a:lnTo>
                    <a:lnTo>
                      <a:pt x="919" y="2694"/>
                    </a:lnTo>
                    <a:lnTo>
                      <a:pt x="1037" y="2694"/>
                    </a:lnTo>
                    <a:lnTo>
                      <a:pt x="1048" y="2692"/>
                    </a:lnTo>
                    <a:lnTo>
                      <a:pt x="1056" y="2687"/>
                    </a:lnTo>
                    <a:lnTo>
                      <a:pt x="1061" y="2679"/>
                    </a:lnTo>
                    <a:lnTo>
                      <a:pt x="1063" y="2668"/>
                    </a:lnTo>
                    <a:lnTo>
                      <a:pt x="1065" y="2642"/>
                    </a:lnTo>
                    <a:lnTo>
                      <a:pt x="1071" y="2616"/>
                    </a:lnTo>
                    <a:lnTo>
                      <a:pt x="1080" y="2591"/>
                    </a:lnTo>
                    <a:lnTo>
                      <a:pt x="1093" y="2569"/>
                    </a:lnTo>
                    <a:lnTo>
                      <a:pt x="1111" y="2547"/>
                    </a:lnTo>
                    <a:lnTo>
                      <a:pt x="1130" y="2529"/>
                    </a:lnTo>
                    <a:lnTo>
                      <a:pt x="1276" y="2412"/>
                    </a:lnTo>
                    <a:lnTo>
                      <a:pt x="1281" y="2407"/>
                    </a:lnTo>
                    <a:lnTo>
                      <a:pt x="1285" y="2400"/>
                    </a:lnTo>
                    <a:lnTo>
                      <a:pt x="1286" y="2393"/>
                    </a:lnTo>
                    <a:lnTo>
                      <a:pt x="1286" y="2268"/>
                    </a:lnTo>
                    <a:lnTo>
                      <a:pt x="671" y="2268"/>
                    </a:lnTo>
                    <a:close/>
                    <a:moveTo>
                      <a:pt x="979" y="153"/>
                    </a:moveTo>
                    <a:lnTo>
                      <a:pt x="907" y="156"/>
                    </a:lnTo>
                    <a:lnTo>
                      <a:pt x="834" y="165"/>
                    </a:lnTo>
                    <a:lnTo>
                      <a:pt x="762" y="180"/>
                    </a:lnTo>
                    <a:lnTo>
                      <a:pt x="689" y="201"/>
                    </a:lnTo>
                    <a:lnTo>
                      <a:pt x="617" y="229"/>
                    </a:lnTo>
                    <a:lnTo>
                      <a:pt x="561" y="255"/>
                    </a:lnTo>
                    <a:lnTo>
                      <a:pt x="509" y="286"/>
                    </a:lnTo>
                    <a:lnTo>
                      <a:pt x="459" y="321"/>
                    </a:lnTo>
                    <a:lnTo>
                      <a:pt x="412" y="359"/>
                    </a:lnTo>
                    <a:lnTo>
                      <a:pt x="369" y="401"/>
                    </a:lnTo>
                    <a:lnTo>
                      <a:pt x="331" y="446"/>
                    </a:lnTo>
                    <a:lnTo>
                      <a:pt x="295" y="495"/>
                    </a:lnTo>
                    <a:lnTo>
                      <a:pt x="264" y="546"/>
                    </a:lnTo>
                    <a:lnTo>
                      <a:pt x="237" y="600"/>
                    </a:lnTo>
                    <a:lnTo>
                      <a:pt x="211" y="666"/>
                    </a:lnTo>
                    <a:lnTo>
                      <a:pt x="188" y="732"/>
                    </a:lnTo>
                    <a:lnTo>
                      <a:pt x="172" y="799"/>
                    </a:lnTo>
                    <a:lnTo>
                      <a:pt x="161" y="865"/>
                    </a:lnTo>
                    <a:lnTo>
                      <a:pt x="154" y="931"/>
                    </a:lnTo>
                    <a:lnTo>
                      <a:pt x="153" y="997"/>
                    </a:lnTo>
                    <a:lnTo>
                      <a:pt x="157" y="1062"/>
                    </a:lnTo>
                    <a:lnTo>
                      <a:pt x="165" y="1126"/>
                    </a:lnTo>
                    <a:lnTo>
                      <a:pt x="179" y="1188"/>
                    </a:lnTo>
                    <a:lnTo>
                      <a:pt x="197" y="1250"/>
                    </a:lnTo>
                    <a:lnTo>
                      <a:pt x="221" y="1309"/>
                    </a:lnTo>
                    <a:lnTo>
                      <a:pt x="249" y="1367"/>
                    </a:lnTo>
                    <a:lnTo>
                      <a:pt x="282" y="1423"/>
                    </a:lnTo>
                    <a:lnTo>
                      <a:pt x="321" y="1477"/>
                    </a:lnTo>
                    <a:lnTo>
                      <a:pt x="363" y="1528"/>
                    </a:lnTo>
                    <a:lnTo>
                      <a:pt x="457" y="1626"/>
                    </a:lnTo>
                    <a:lnTo>
                      <a:pt x="500" y="1678"/>
                    </a:lnTo>
                    <a:lnTo>
                      <a:pt x="537" y="1733"/>
                    </a:lnTo>
                    <a:lnTo>
                      <a:pt x="572" y="1791"/>
                    </a:lnTo>
                    <a:lnTo>
                      <a:pt x="601" y="1852"/>
                    </a:lnTo>
                    <a:lnTo>
                      <a:pt x="625" y="1915"/>
                    </a:lnTo>
                    <a:lnTo>
                      <a:pt x="644" y="1980"/>
                    </a:lnTo>
                    <a:lnTo>
                      <a:pt x="659" y="2046"/>
                    </a:lnTo>
                    <a:lnTo>
                      <a:pt x="668" y="2115"/>
                    </a:lnTo>
                    <a:lnTo>
                      <a:pt x="1290" y="2115"/>
                    </a:lnTo>
                    <a:lnTo>
                      <a:pt x="1299" y="2046"/>
                    </a:lnTo>
                    <a:lnTo>
                      <a:pt x="1313" y="1980"/>
                    </a:lnTo>
                    <a:lnTo>
                      <a:pt x="1333" y="1915"/>
                    </a:lnTo>
                    <a:lnTo>
                      <a:pt x="1357" y="1852"/>
                    </a:lnTo>
                    <a:lnTo>
                      <a:pt x="1387" y="1791"/>
                    </a:lnTo>
                    <a:lnTo>
                      <a:pt x="1420" y="1732"/>
                    </a:lnTo>
                    <a:lnTo>
                      <a:pt x="1459" y="1676"/>
                    </a:lnTo>
                    <a:lnTo>
                      <a:pt x="1503" y="1623"/>
                    </a:lnTo>
                    <a:lnTo>
                      <a:pt x="1551" y="1574"/>
                    </a:lnTo>
                    <a:lnTo>
                      <a:pt x="1598" y="1525"/>
                    </a:lnTo>
                    <a:lnTo>
                      <a:pt x="1639" y="1473"/>
                    </a:lnTo>
                    <a:lnTo>
                      <a:pt x="1677" y="1418"/>
                    </a:lnTo>
                    <a:lnTo>
                      <a:pt x="1711" y="1361"/>
                    </a:lnTo>
                    <a:lnTo>
                      <a:pt x="1739" y="1302"/>
                    </a:lnTo>
                    <a:lnTo>
                      <a:pt x="1762" y="1241"/>
                    </a:lnTo>
                    <a:lnTo>
                      <a:pt x="1780" y="1177"/>
                    </a:lnTo>
                    <a:lnTo>
                      <a:pt x="1793" y="1113"/>
                    </a:lnTo>
                    <a:lnTo>
                      <a:pt x="1801" y="1046"/>
                    </a:lnTo>
                    <a:lnTo>
                      <a:pt x="1804" y="978"/>
                    </a:lnTo>
                    <a:lnTo>
                      <a:pt x="1802" y="914"/>
                    </a:lnTo>
                    <a:lnTo>
                      <a:pt x="1794" y="852"/>
                    </a:lnTo>
                    <a:lnTo>
                      <a:pt x="1783" y="790"/>
                    </a:lnTo>
                    <a:lnTo>
                      <a:pt x="1767" y="730"/>
                    </a:lnTo>
                    <a:lnTo>
                      <a:pt x="1745" y="671"/>
                    </a:lnTo>
                    <a:lnTo>
                      <a:pt x="1720" y="614"/>
                    </a:lnTo>
                    <a:lnTo>
                      <a:pt x="1690" y="560"/>
                    </a:lnTo>
                    <a:lnTo>
                      <a:pt x="1658" y="507"/>
                    </a:lnTo>
                    <a:lnTo>
                      <a:pt x="1620" y="458"/>
                    </a:lnTo>
                    <a:lnTo>
                      <a:pt x="1578" y="410"/>
                    </a:lnTo>
                    <a:lnTo>
                      <a:pt x="1533" y="366"/>
                    </a:lnTo>
                    <a:lnTo>
                      <a:pt x="1485" y="326"/>
                    </a:lnTo>
                    <a:lnTo>
                      <a:pt x="1433" y="289"/>
                    </a:lnTo>
                    <a:lnTo>
                      <a:pt x="1373" y="253"/>
                    </a:lnTo>
                    <a:lnTo>
                      <a:pt x="1311" y="223"/>
                    </a:lnTo>
                    <a:lnTo>
                      <a:pt x="1247" y="197"/>
                    </a:lnTo>
                    <a:lnTo>
                      <a:pt x="1182" y="178"/>
                    </a:lnTo>
                    <a:lnTo>
                      <a:pt x="1116" y="164"/>
                    </a:lnTo>
                    <a:lnTo>
                      <a:pt x="1048" y="156"/>
                    </a:lnTo>
                    <a:lnTo>
                      <a:pt x="979" y="153"/>
                    </a:lnTo>
                    <a:close/>
                    <a:moveTo>
                      <a:pt x="940" y="0"/>
                    </a:moveTo>
                    <a:lnTo>
                      <a:pt x="1016" y="0"/>
                    </a:lnTo>
                    <a:lnTo>
                      <a:pt x="1091" y="6"/>
                    </a:lnTo>
                    <a:lnTo>
                      <a:pt x="1167" y="17"/>
                    </a:lnTo>
                    <a:lnTo>
                      <a:pt x="1240" y="34"/>
                    </a:lnTo>
                    <a:lnTo>
                      <a:pt x="1312" y="57"/>
                    </a:lnTo>
                    <a:lnTo>
                      <a:pt x="1383" y="86"/>
                    </a:lnTo>
                    <a:lnTo>
                      <a:pt x="1451" y="121"/>
                    </a:lnTo>
                    <a:lnTo>
                      <a:pt x="1517" y="161"/>
                    </a:lnTo>
                    <a:lnTo>
                      <a:pt x="1574" y="201"/>
                    </a:lnTo>
                    <a:lnTo>
                      <a:pt x="1628" y="246"/>
                    </a:lnTo>
                    <a:lnTo>
                      <a:pt x="1679" y="294"/>
                    </a:lnTo>
                    <a:lnTo>
                      <a:pt x="1725" y="345"/>
                    </a:lnTo>
                    <a:lnTo>
                      <a:pt x="1768" y="399"/>
                    </a:lnTo>
                    <a:lnTo>
                      <a:pt x="1806" y="455"/>
                    </a:lnTo>
                    <a:lnTo>
                      <a:pt x="1841" y="514"/>
                    </a:lnTo>
                    <a:lnTo>
                      <a:pt x="1871" y="575"/>
                    </a:lnTo>
                    <a:lnTo>
                      <a:pt x="1897" y="638"/>
                    </a:lnTo>
                    <a:lnTo>
                      <a:pt x="1919" y="703"/>
                    </a:lnTo>
                    <a:lnTo>
                      <a:pt x="1936" y="771"/>
                    </a:lnTo>
                    <a:lnTo>
                      <a:pt x="1948" y="839"/>
                    </a:lnTo>
                    <a:lnTo>
                      <a:pt x="1956" y="908"/>
                    </a:lnTo>
                    <a:lnTo>
                      <a:pt x="1958" y="978"/>
                    </a:lnTo>
                    <a:lnTo>
                      <a:pt x="1955" y="1052"/>
                    </a:lnTo>
                    <a:lnTo>
                      <a:pt x="1948" y="1123"/>
                    </a:lnTo>
                    <a:lnTo>
                      <a:pt x="1935" y="1193"/>
                    </a:lnTo>
                    <a:lnTo>
                      <a:pt x="1916" y="1262"/>
                    </a:lnTo>
                    <a:lnTo>
                      <a:pt x="1894" y="1330"/>
                    </a:lnTo>
                    <a:lnTo>
                      <a:pt x="1865" y="1395"/>
                    </a:lnTo>
                    <a:lnTo>
                      <a:pt x="1833" y="1458"/>
                    </a:lnTo>
                    <a:lnTo>
                      <a:pt x="1796" y="1518"/>
                    </a:lnTo>
                    <a:lnTo>
                      <a:pt x="1754" y="1576"/>
                    </a:lnTo>
                    <a:lnTo>
                      <a:pt x="1708" y="1632"/>
                    </a:lnTo>
                    <a:lnTo>
                      <a:pt x="1657" y="1684"/>
                    </a:lnTo>
                    <a:lnTo>
                      <a:pt x="1617" y="1726"/>
                    </a:lnTo>
                    <a:lnTo>
                      <a:pt x="1581" y="1769"/>
                    </a:lnTo>
                    <a:lnTo>
                      <a:pt x="1549" y="1816"/>
                    </a:lnTo>
                    <a:lnTo>
                      <a:pt x="1520" y="1866"/>
                    </a:lnTo>
                    <a:lnTo>
                      <a:pt x="1497" y="1917"/>
                    </a:lnTo>
                    <a:lnTo>
                      <a:pt x="1476" y="1970"/>
                    </a:lnTo>
                    <a:lnTo>
                      <a:pt x="1460" y="2025"/>
                    </a:lnTo>
                    <a:lnTo>
                      <a:pt x="1449" y="2080"/>
                    </a:lnTo>
                    <a:lnTo>
                      <a:pt x="1442" y="2137"/>
                    </a:lnTo>
                    <a:lnTo>
                      <a:pt x="1440" y="2194"/>
                    </a:lnTo>
                    <a:lnTo>
                      <a:pt x="1440" y="2393"/>
                    </a:lnTo>
                    <a:lnTo>
                      <a:pt x="1438" y="2420"/>
                    </a:lnTo>
                    <a:lnTo>
                      <a:pt x="1432" y="2446"/>
                    </a:lnTo>
                    <a:lnTo>
                      <a:pt x="1422" y="2470"/>
                    </a:lnTo>
                    <a:lnTo>
                      <a:pt x="1409" y="2493"/>
                    </a:lnTo>
                    <a:lnTo>
                      <a:pt x="1392" y="2514"/>
                    </a:lnTo>
                    <a:lnTo>
                      <a:pt x="1373" y="2532"/>
                    </a:lnTo>
                    <a:lnTo>
                      <a:pt x="1226" y="2649"/>
                    </a:lnTo>
                    <a:lnTo>
                      <a:pt x="1219" y="2658"/>
                    </a:lnTo>
                    <a:lnTo>
                      <a:pt x="1217" y="2668"/>
                    </a:lnTo>
                    <a:lnTo>
                      <a:pt x="1214" y="2701"/>
                    </a:lnTo>
                    <a:lnTo>
                      <a:pt x="1206" y="2731"/>
                    </a:lnTo>
                    <a:lnTo>
                      <a:pt x="1192" y="2759"/>
                    </a:lnTo>
                    <a:lnTo>
                      <a:pt x="1175" y="2784"/>
                    </a:lnTo>
                    <a:lnTo>
                      <a:pt x="1153" y="2806"/>
                    </a:lnTo>
                    <a:lnTo>
                      <a:pt x="1128" y="2823"/>
                    </a:lnTo>
                    <a:lnTo>
                      <a:pt x="1100" y="2836"/>
                    </a:lnTo>
                    <a:lnTo>
                      <a:pt x="1070" y="2845"/>
                    </a:lnTo>
                    <a:lnTo>
                      <a:pt x="1037" y="2848"/>
                    </a:lnTo>
                    <a:lnTo>
                      <a:pt x="919" y="2848"/>
                    </a:lnTo>
                    <a:lnTo>
                      <a:pt x="887" y="2845"/>
                    </a:lnTo>
                    <a:lnTo>
                      <a:pt x="857" y="2836"/>
                    </a:lnTo>
                    <a:lnTo>
                      <a:pt x="829" y="2823"/>
                    </a:lnTo>
                    <a:lnTo>
                      <a:pt x="804" y="2806"/>
                    </a:lnTo>
                    <a:lnTo>
                      <a:pt x="782" y="2784"/>
                    </a:lnTo>
                    <a:lnTo>
                      <a:pt x="765" y="2759"/>
                    </a:lnTo>
                    <a:lnTo>
                      <a:pt x="751" y="2731"/>
                    </a:lnTo>
                    <a:lnTo>
                      <a:pt x="743" y="2701"/>
                    </a:lnTo>
                    <a:lnTo>
                      <a:pt x="740" y="2668"/>
                    </a:lnTo>
                    <a:lnTo>
                      <a:pt x="738" y="2658"/>
                    </a:lnTo>
                    <a:lnTo>
                      <a:pt x="731" y="2649"/>
                    </a:lnTo>
                    <a:lnTo>
                      <a:pt x="585" y="2532"/>
                    </a:lnTo>
                    <a:lnTo>
                      <a:pt x="565" y="2514"/>
                    </a:lnTo>
                    <a:lnTo>
                      <a:pt x="549" y="2493"/>
                    </a:lnTo>
                    <a:lnTo>
                      <a:pt x="535" y="2470"/>
                    </a:lnTo>
                    <a:lnTo>
                      <a:pt x="525" y="2446"/>
                    </a:lnTo>
                    <a:lnTo>
                      <a:pt x="519" y="2420"/>
                    </a:lnTo>
                    <a:lnTo>
                      <a:pt x="517" y="2393"/>
                    </a:lnTo>
                    <a:lnTo>
                      <a:pt x="517" y="2194"/>
                    </a:lnTo>
                    <a:lnTo>
                      <a:pt x="515" y="2137"/>
                    </a:lnTo>
                    <a:lnTo>
                      <a:pt x="508" y="2080"/>
                    </a:lnTo>
                    <a:lnTo>
                      <a:pt x="497" y="2024"/>
                    </a:lnTo>
                    <a:lnTo>
                      <a:pt x="481" y="1970"/>
                    </a:lnTo>
                    <a:lnTo>
                      <a:pt x="461" y="1917"/>
                    </a:lnTo>
                    <a:lnTo>
                      <a:pt x="438" y="1866"/>
                    </a:lnTo>
                    <a:lnTo>
                      <a:pt x="410" y="1818"/>
                    </a:lnTo>
                    <a:lnTo>
                      <a:pt x="379" y="1771"/>
                    </a:lnTo>
                    <a:lnTo>
                      <a:pt x="343" y="1729"/>
                    </a:lnTo>
                    <a:lnTo>
                      <a:pt x="304" y="1688"/>
                    </a:lnTo>
                    <a:lnTo>
                      <a:pt x="252" y="1634"/>
                    </a:lnTo>
                    <a:lnTo>
                      <a:pt x="204" y="1577"/>
                    </a:lnTo>
                    <a:lnTo>
                      <a:pt x="161" y="1517"/>
                    </a:lnTo>
                    <a:lnTo>
                      <a:pt x="122" y="1454"/>
                    </a:lnTo>
                    <a:lnTo>
                      <a:pt x="88" y="1388"/>
                    </a:lnTo>
                    <a:lnTo>
                      <a:pt x="61" y="1319"/>
                    </a:lnTo>
                    <a:lnTo>
                      <a:pt x="37" y="1249"/>
                    </a:lnTo>
                    <a:lnTo>
                      <a:pt x="19" y="1177"/>
                    </a:lnTo>
                    <a:lnTo>
                      <a:pt x="6" y="1097"/>
                    </a:lnTo>
                    <a:lnTo>
                      <a:pt x="0" y="1018"/>
                    </a:lnTo>
                    <a:lnTo>
                      <a:pt x="0" y="938"/>
                    </a:lnTo>
                    <a:lnTo>
                      <a:pt x="7" y="856"/>
                    </a:lnTo>
                    <a:lnTo>
                      <a:pt x="19" y="776"/>
                    </a:lnTo>
                    <a:lnTo>
                      <a:pt x="38" y="695"/>
                    </a:lnTo>
                    <a:lnTo>
                      <a:pt x="65" y="616"/>
                    </a:lnTo>
                    <a:lnTo>
                      <a:pt x="97" y="536"/>
                    </a:lnTo>
                    <a:lnTo>
                      <a:pt x="126" y="477"/>
                    </a:lnTo>
                    <a:lnTo>
                      <a:pt x="160" y="420"/>
                    </a:lnTo>
                    <a:lnTo>
                      <a:pt x="196" y="367"/>
                    </a:lnTo>
                    <a:lnTo>
                      <a:pt x="238" y="316"/>
                    </a:lnTo>
                    <a:lnTo>
                      <a:pt x="283" y="270"/>
                    </a:lnTo>
                    <a:lnTo>
                      <a:pt x="332" y="226"/>
                    </a:lnTo>
                    <a:lnTo>
                      <a:pt x="383" y="186"/>
                    </a:lnTo>
                    <a:lnTo>
                      <a:pt x="438" y="150"/>
                    </a:lnTo>
                    <a:lnTo>
                      <a:pt x="496" y="117"/>
                    </a:lnTo>
                    <a:lnTo>
                      <a:pt x="556" y="88"/>
                    </a:lnTo>
                    <a:lnTo>
                      <a:pt x="632" y="59"/>
                    </a:lnTo>
                    <a:lnTo>
                      <a:pt x="709" y="35"/>
                    </a:lnTo>
                    <a:lnTo>
                      <a:pt x="786" y="18"/>
                    </a:lnTo>
                    <a:lnTo>
                      <a:pt x="863" y="6"/>
                    </a:lnTo>
                    <a:lnTo>
                      <a:pt x="9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6" name="Freeform 8"/>
              <p:cNvSpPr>
                <a:spLocks/>
              </p:cNvSpPr>
              <p:nvPr/>
            </p:nvSpPr>
            <p:spPr bwMode="auto">
              <a:xfrm>
                <a:off x="-40" y="363"/>
                <a:ext cx="76" cy="187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97" y="3"/>
                  </a:cxn>
                  <a:cxn ang="0">
                    <a:pos x="115" y="10"/>
                  </a:cxn>
                  <a:cxn ang="0">
                    <a:pos x="131" y="22"/>
                  </a:cxn>
                  <a:cxn ang="0">
                    <a:pos x="144" y="38"/>
                  </a:cxn>
                  <a:cxn ang="0">
                    <a:pos x="151" y="56"/>
                  </a:cxn>
                  <a:cxn ang="0">
                    <a:pos x="154" y="76"/>
                  </a:cxn>
                  <a:cxn ang="0">
                    <a:pos x="154" y="298"/>
                  </a:cxn>
                  <a:cxn ang="0">
                    <a:pos x="151" y="319"/>
                  </a:cxn>
                  <a:cxn ang="0">
                    <a:pos x="144" y="337"/>
                  </a:cxn>
                  <a:cxn ang="0">
                    <a:pos x="131" y="353"/>
                  </a:cxn>
                  <a:cxn ang="0">
                    <a:pos x="115" y="366"/>
                  </a:cxn>
                  <a:cxn ang="0">
                    <a:pos x="97" y="373"/>
                  </a:cxn>
                  <a:cxn ang="0">
                    <a:pos x="76" y="376"/>
                  </a:cxn>
                  <a:cxn ang="0">
                    <a:pos x="56" y="373"/>
                  </a:cxn>
                  <a:cxn ang="0">
                    <a:pos x="38" y="366"/>
                  </a:cxn>
                  <a:cxn ang="0">
                    <a:pos x="22" y="353"/>
                  </a:cxn>
                  <a:cxn ang="0">
                    <a:pos x="10" y="337"/>
                  </a:cxn>
                  <a:cxn ang="0">
                    <a:pos x="3" y="319"/>
                  </a:cxn>
                  <a:cxn ang="0">
                    <a:pos x="0" y="298"/>
                  </a:cxn>
                  <a:cxn ang="0">
                    <a:pos x="0" y="76"/>
                  </a:cxn>
                  <a:cxn ang="0">
                    <a:pos x="3" y="56"/>
                  </a:cxn>
                  <a:cxn ang="0">
                    <a:pos x="10" y="38"/>
                  </a:cxn>
                  <a:cxn ang="0">
                    <a:pos x="22" y="22"/>
                  </a:cxn>
                  <a:cxn ang="0">
                    <a:pos x="38" y="10"/>
                  </a:cxn>
                  <a:cxn ang="0">
                    <a:pos x="56" y="3"/>
                  </a:cxn>
                  <a:cxn ang="0">
                    <a:pos x="76" y="0"/>
                  </a:cxn>
                </a:cxnLst>
                <a:rect l="0" t="0" r="r" b="b"/>
                <a:pathLst>
                  <a:path w="154" h="376">
                    <a:moveTo>
                      <a:pt x="76" y="0"/>
                    </a:moveTo>
                    <a:lnTo>
                      <a:pt x="97" y="3"/>
                    </a:lnTo>
                    <a:lnTo>
                      <a:pt x="115" y="10"/>
                    </a:lnTo>
                    <a:lnTo>
                      <a:pt x="131" y="22"/>
                    </a:lnTo>
                    <a:lnTo>
                      <a:pt x="144" y="38"/>
                    </a:lnTo>
                    <a:lnTo>
                      <a:pt x="151" y="56"/>
                    </a:lnTo>
                    <a:lnTo>
                      <a:pt x="154" y="76"/>
                    </a:lnTo>
                    <a:lnTo>
                      <a:pt x="154" y="298"/>
                    </a:lnTo>
                    <a:lnTo>
                      <a:pt x="151" y="319"/>
                    </a:lnTo>
                    <a:lnTo>
                      <a:pt x="144" y="337"/>
                    </a:lnTo>
                    <a:lnTo>
                      <a:pt x="131" y="353"/>
                    </a:lnTo>
                    <a:lnTo>
                      <a:pt x="115" y="366"/>
                    </a:lnTo>
                    <a:lnTo>
                      <a:pt x="97" y="373"/>
                    </a:lnTo>
                    <a:lnTo>
                      <a:pt x="76" y="376"/>
                    </a:lnTo>
                    <a:lnTo>
                      <a:pt x="56" y="373"/>
                    </a:lnTo>
                    <a:lnTo>
                      <a:pt x="38" y="366"/>
                    </a:lnTo>
                    <a:lnTo>
                      <a:pt x="22" y="353"/>
                    </a:lnTo>
                    <a:lnTo>
                      <a:pt x="10" y="337"/>
                    </a:lnTo>
                    <a:lnTo>
                      <a:pt x="3" y="319"/>
                    </a:lnTo>
                    <a:lnTo>
                      <a:pt x="0" y="298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10" y="38"/>
                    </a:lnTo>
                    <a:lnTo>
                      <a:pt x="22" y="22"/>
                    </a:lnTo>
                    <a:lnTo>
                      <a:pt x="38" y="10"/>
                    </a:lnTo>
                    <a:lnTo>
                      <a:pt x="56" y="3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7" name="Freeform 9"/>
              <p:cNvSpPr>
                <a:spLocks/>
              </p:cNvSpPr>
              <p:nvPr/>
            </p:nvSpPr>
            <p:spPr bwMode="auto">
              <a:xfrm>
                <a:off x="373" y="567"/>
                <a:ext cx="155" cy="154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1" y="0"/>
                  </a:cxn>
                  <a:cxn ang="0">
                    <a:pos x="259" y="3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6"/>
                  </a:cxn>
                  <a:cxn ang="0">
                    <a:pos x="306" y="51"/>
                  </a:cxn>
                  <a:cxn ang="0">
                    <a:pos x="310" y="69"/>
                  </a:cxn>
                  <a:cxn ang="0">
                    <a:pos x="310" y="85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1"/>
                  </a:cxn>
                  <a:cxn ang="0">
                    <a:pos x="131" y="288"/>
                  </a:cxn>
                  <a:cxn ang="0">
                    <a:pos x="119" y="298"/>
                  </a:cxn>
                  <a:cxn ang="0">
                    <a:pos x="106" y="305"/>
                  </a:cxn>
                  <a:cxn ang="0">
                    <a:pos x="91" y="309"/>
                  </a:cxn>
                  <a:cxn ang="0">
                    <a:pos x="76" y="310"/>
                  </a:cxn>
                  <a:cxn ang="0">
                    <a:pos x="62" y="309"/>
                  </a:cxn>
                  <a:cxn ang="0">
                    <a:pos x="48" y="305"/>
                  </a:cxn>
                  <a:cxn ang="0">
                    <a:pos x="35" y="298"/>
                  </a:cxn>
                  <a:cxn ang="0">
                    <a:pos x="22" y="288"/>
                  </a:cxn>
                  <a:cxn ang="0">
                    <a:pos x="11" y="274"/>
                  </a:cxn>
                  <a:cxn ang="0">
                    <a:pos x="4" y="258"/>
                  </a:cxn>
                  <a:cxn ang="0">
                    <a:pos x="0" y="242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1" y="193"/>
                  </a:cxn>
                  <a:cxn ang="0">
                    <a:pos x="22" y="179"/>
                  </a:cxn>
                  <a:cxn ang="0">
                    <a:pos x="179" y="22"/>
                  </a:cxn>
                  <a:cxn ang="0">
                    <a:pos x="192" y="11"/>
                  </a:cxn>
                  <a:cxn ang="0">
                    <a:pos x="209" y="3"/>
                  </a:cxn>
                  <a:cxn ang="0">
                    <a:pos x="225" y="0"/>
                  </a:cxn>
                </a:cxnLst>
                <a:rect l="0" t="0" r="r" b="b"/>
                <a:pathLst>
                  <a:path w="310" h="310">
                    <a:moveTo>
                      <a:pt x="225" y="0"/>
                    </a:moveTo>
                    <a:lnTo>
                      <a:pt x="241" y="0"/>
                    </a:lnTo>
                    <a:lnTo>
                      <a:pt x="259" y="3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6"/>
                    </a:lnTo>
                    <a:lnTo>
                      <a:pt x="306" y="51"/>
                    </a:lnTo>
                    <a:lnTo>
                      <a:pt x="310" y="69"/>
                    </a:lnTo>
                    <a:lnTo>
                      <a:pt x="310" y="85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1"/>
                    </a:lnTo>
                    <a:lnTo>
                      <a:pt x="131" y="288"/>
                    </a:lnTo>
                    <a:lnTo>
                      <a:pt x="119" y="298"/>
                    </a:lnTo>
                    <a:lnTo>
                      <a:pt x="106" y="305"/>
                    </a:lnTo>
                    <a:lnTo>
                      <a:pt x="91" y="309"/>
                    </a:lnTo>
                    <a:lnTo>
                      <a:pt x="76" y="310"/>
                    </a:lnTo>
                    <a:lnTo>
                      <a:pt x="62" y="309"/>
                    </a:lnTo>
                    <a:lnTo>
                      <a:pt x="48" y="305"/>
                    </a:lnTo>
                    <a:lnTo>
                      <a:pt x="35" y="298"/>
                    </a:lnTo>
                    <a:lnTo>
                      <a:pt x="22" y="288"/>
                    </a:lnTo>
                    <a:lnTo>
                      <a:pt x="11" y="274"/>
                    </a:lnTo>
                    <a:lnTo>
                      <a:pt x="4" y="258"/>
                    </a:lnTo>
                    <a:lnTo>
                      <a:pt x="0" y="242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1" y="193"/>
                    </a:lnTo>
                    <a:lnTo>
                      <a:pt x="22" y="179"/>
                    </a:lnTo>
                    <a:lnTo>
                      <a:pt x="179" y="22"/>
                    </a:lnTo>
                    <a:lnTo>
                      <a:pt x="192" y="11"/>
                    </a:lnTo>
                    <a:lnTo>
                      <a:pt x="209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8" name="Freeform 10"/>
              <p:cNvSpPr>
                <a:spLocks/>
              </p:cNvSpPr>
              <p:nvPr/>
            </p:nvSpPr>
            <p:spPr bwMode="auto">
              <a:xfrm>
                <a:off x="544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8" y="0"/>
                  </a:cxn>
                  <a:cxn ang="0">
                    <a:pos x="319" y="3"/>
                  </a:cxn>
                  <a:cxn ang="0">
                    <a:pos x="337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7" y="143"/>
                  </a:cxn>
                  <a:cxn ang="0">
                    <a:pos x="319" y="151"/>
                  </a:cxn>
                  <a:cxn ang="0">
                    <a:pos x="298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8" y="0"/>
                    </a:lnTo>
                    <a:lnTo>
                      <a:pt x="319" y="3"/>
                    </a:lnTo>
                    <a:lnTo>
                      <a:pt x="337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7" y="143"/>
                    </a:lnTo>
                    <a:lnTo>
                      <a:pt x="319" y="151"/>
                    </a:lnTo>
                    <a:lnTo>
                      <a:pt x="298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73" y="1472"/>
                <a:ext cx="155" cy="155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84" y="0"/>
                  </a:cxn>
                  <a:cxn ang="0">
                    <a:pos x="101" y="4"/>
                  </a:cxn>
                  <a:cxn ang="0">
                    <a:pos x="117" y="11"/>
                  </a:cxn>
                  <a:cxn ang="0">
                    <a:pos x="130" y="22"/>
                  </a:cxn>
                  <a:cxn ang="0">
                    <a:pos x="288" y="179"/>
                  </a:cxn>
                  <a:cxn ang="0">
                    <a:pos x="299" y="192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1"/>
                  </a:cxn>
                  <a:cxn ang="0">
                    <a:pos x="306" y="257"/>
                  </a:cxn>
                  <a:cxn ang="0">
                    <a:pos x="299" y="274"/>
                  </a:cxn>
                  <a:cxn ang="0">
                    <a:pos x="288" y="287"/>
                  </a:cxn>
                  <a:cxn ang="0">
                    <a:pos x="276" y="297"/>
                  </a:cxn>
                  <a:cxn ang="0">
                    <a:pos x="263" y="304"/>
                  </a:cxn>
                  <a:cxn ang="0">
                    <a:pos x="248" y="308"/>
                  </a:cxn>
                  <a:cxn ang="0">
                    <a:pos x="233" y="309"/>
                  </a:cxn>
                  <a:cxn ang="0">
                    <a:pos x="219" y="308"/>
                  </a:cxn>
                  <a:cxn ang="0">
                    <a:pos x="205" y="304"/>
                  </a:cxn>
                  <a:cxn ang="0">
                    <a:pos x="191" y="297"/>
                  </a:cxn>
                  <a:cxn ang="0">
                    <a:pos x="179" y="287"/>
                  </a:cxn>
                  <a:cxn ang="0">
                    <a:pos x="22" y="130"/>
                  </a:cxn>
                  <a:cxn ang="0">
                    <a:pos x="11" y="117"/>
                  </a:cxn>
                  <a:cxn ang="0">
                    <a:pos x="4" y="101"/>
                  </a:cxn>
                  <a:cxn ang="0">
                    <a:pos x="0" y="84"/>
                  </a:cxn>
                  <a:cxn ang="0">
                    <a:pos x="0" y="68"/>
                  </a:cxn>
                  <a:cxn ang="0">
                    <a:pos x="4" y="52"/>
                  </a:cxn>
                  <a:cxn ang="0">
                    <a:pos x="11" y="35"/>
                  </a:cxn>
                  <a:cxn ang="0">
                    <a:pos x="22" y="22"/>
                  </a:cxn>
                  <a:cxn ang="0">
                    <a:pos x="36" y="11"/>
                  </a:cxn>
                  <a:cxn ang="0">
                    <a:pos x="52" y="4"/>
                  </a:cxn>
                  <a:cxn ang="0">
                    <a:pos x="68" y="0"/>
                  </a:cxn>
                </a:cxnLst>
                <a:rect l="0" t="0" r="r" b="b"/>
                <a:pathLst>
                  <a:path w="310" h="309">
                    <a:moveTo>
                      <a:pt x="68" y="0"/>
                    </a:moveTo>
                    <a:lnTo>
                      <a:pt x="84" y="0"/>
                    </a:lnTo>
                    <a:lnTo>
                      <a:pt x="101" y="4"/>
                    </a:lnTo>
                    <a:lnTo>
                      <a:pt x="117" y="11"/>
                    </a:lnTo>
                    <a:lnTo>
                      <a:pt x="130" y="22"/>
                    </a:lnTo>
                    <a:lnTo>
                      <a:pt x="288" y="179"/>
                    </a:lnTo>
                    <a:lnTo>
                      <a:pt x="299" y="192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1"/>
                    </a:lnTo>
                    <a:lnTo>
                      <a:pt x="306" y="257"/>
                    </a:lnTo>
                    <a:lnTo>
                      <a:pt x="299" y="274"/>
                    </a:lnTo>
                    <a:lnTo>
                      <a:pt x="288" y="287"/>
                    </a:lnTo>
                    <a:lnTo>
                      <a:pt x="276" y="297"/>
                    </a:lnTo>
                    <a:lnTo>
                      <a:pt x="263" y="304"/>
                    </a:lnTo>
                    <a:lnTo>
                      <a:pt x="248" y="308"/>
                    </a:lnTo>
                    <a:lnTo>
                      <a:pt x="233" y="309"/>
                    </a:lnTo>
                    <a:lnTo>
                      <a:pt x="219" y="308"/>
                    </a:lnTo>
                    <a:lnTo>
                      <a:pt x="205" y="304"/>
                    </a:lnTo>
                    <a:lnTo>
                      <a:pt x="191" y="297"/>
                    </a:lnTo>
                    <a:lnTo>
                      <a:pt x="179" y="287"/>
                    </a:lnTo>
                    <a:lnTo>
                      <a:pt x="22" y="130"/>
                    </a:lnTo>
                    <a:lnTo>
                      <a:pt x="11" y="117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8"/>
                    </a:lnTo>
                    <a:lnTo>
                      <a:pt x="4" y="52"/>
                    </a:lnTo>
                    <a:lnTo>
                      <a:pt x="11" y="35"/>
                    </a:lnTo>
                    <a:lnTo>
                      <a:pt x="22" y="22"/>
                    </a:lnTo>
                    <a:lnTo>
                      <a:pt x="36" y="11"/>
                    </a:lnTo>
                    <a:lnTo>
                      <a:pt x="52" y="4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-532" y="1472"/>
                <a:ext cx="154" cy="155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2" y="0"/>
                  </a:cxn>
                  <a:cxn ang="0">
                    <a:pos x="258" y="4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5"/>
                  </a:cxn>
                  <a:cxn ang="0">
                    <a:pos x="306" y="52"/>
                  </a:cxn>
                  <a:cxn ang="0">
                    <a:pos x="310" y="68"/>
                  </a:cxn>
                  <a:cxn ang="0">
                    <a:pos x="310" y="84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0"/>
                  </a:cxn>
                  <a:cxn ang="0">
                    <a:pos x="131" y="287"/>
                  </a:cxn>
                  <a:cxn ang="0">
                    <a:pos x="118" y="297"/>
                  </a:cxn>
                  <a:cxn ang="0">
                    <a:pos x="105" y="304"/>
                  </a:cxn>
                  <a:cxn ang="0">
                    <a:pos x="91" y="308"/>
                  </a:cxn>
                  <a:cxn ang="0">
                    <a:pos x="77" y="309"/>
                  </a:cxn>
                  <a:cxn ang="0">
                    <a:pos x="62" y="308"/>
                  </a:cxn>
                  <a:cxn ang="0">
                    <a:pos x="48" y="304"/>
                  </a:cxn>
                  <a:cxn ang="0">
                    <a:pos x="35" y="297"/>
                  </a:cxn>
                  <a:cxn ang="0">
                    <a:pos x="23" y="287"/>
                  </a:cxn>
                  <a:cxn ang="0">
                    <a:pos x="12" y="274"/>
                  </a:cxn>
                  <a:cxn ang="0">
                    <a:pos x="4" y="257"/>
                  </a:cxn>
                  <a:cxn ang="0">
                    <a:pos x="0" y="241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2" y="192"/>
                  </a:cxn>
                  <a:cxn ang="0">
                    <a:pos x="23" y="179"/>
                  </a:cxn>
                  <a:cxn ang="0">
                    <a:pos x="180" y="22"/>
                  </a:cxn>
                  <a:cxn ang="0">
                    <a:pos x="193" y="11"/>
                  </a:cxn>
                  <a:cxn ang="0">
                    <a:pos x="209" y="4"/>
                  </a:cxn>
                  <a:cxn ang="0">
                    <a:pos x="225" y="0"/>
                  </a:cxn>
                </a:cxnLst>
                <a:rect l="0" t="0" r="r" b="b"/>
                <a:pathLst>
                  <a:path w="310" h="309">
                    <a:moveTo>
                      <a:pt x="225" y="0"/>
                    </a:moveTo>
                    <a:lnTo>
                      <a:pt x="242" y="0"/>
                    </a:lnTo>
                    <a:lnTo>
                      <a:pt x="258" y="4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5"/>
                    </a:lnTo>
                    <a:lnTo>
                      <a:pt x="306" y="52"/>
                    </a:lnTo>
                    <a:lnTo>
                      <a:pt x="310" y="68"/>
                    </a:lnTo>
                    <a:lnTo>
                      <a:pt x="310" y="84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0"/>
                    </a:lnTo>
                    <a:lnTo>
                      <a:pt x="131" y="287"/>
                    </a:lnTo>
                    <a:lnTo>
                      <a:pt x="118" y="297"/>
                    </a:lnTo>
                    <a:lnTo>
                      <a:pt x="105" y="304"/>
                    </a:lnTo>
                    <a:lnTo>
                      <a:pt x="91" y="308"/>
                    </a:lnTo>
                    <a:lnTo>
                      <a:pt x="77" y="309"/>
                    </a:lnTo>
                    <a:lnTo>
                      <a:pt x="62" y="308"/>
                    </a:lnTo>
                    <a:lnTo>
                      <a:pt x="48" y="304"/>
                    </a:lnTo>
                    <a:lnTo>
                      <a:pt x="35" y="297"/>
                    </a:lnTo>
                    <a:lnTo>
                      <a:pt x="23" y="287"/>
                    </a:lnTo>
                    <a:lnTo>
                      <a:pt x="12" y="274"/>
                    </a:lnTo>
                    <a:lnTo>
                      <a:pt x="4" y="257"/>
                    </a:lnTo>
                    <a:lnTo>
                      <a:pt x="0" y="241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2" y="192"/>
                    </a:lnTo>
                    <a:lnTo>
                      <a:pt x="23" y="179"/>
                    </a:lnTo>
                    <a:lnTo>
                      <a:pt x="180" y="22"/>
                    </a:lnTo>
                    <a:lnTo>
                      <a:pt x="193" y="11"/>
                    </a:lnTo>
                    <a:lnTo>
                      <a:pt x="209" y="4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-737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9" y="0"/>
                  </a:cxn>
                  <a:cxn ang="0">
                    <a:pos x="320" y="3"/>
                  </a:cxn>
                  <a:cxn ang="0">
                    <a:pos x="338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8" y="143"/>
                  </a:cxn>
                  <a:cxn ang="0">
                    <a:pos x="320" y="151"/>
                  </a:cxn>
                  <a:cxn ang="0">
                    <a:pos x="299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9" y="0"/>
                    </a:lnTo>
                    <a:lnTo>
                      <a:pt x="320" y="3"/>
                    </a:lnTo>
                    <a:lnTo>
                      <a:pt x="338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8" y="143"/>
                    </a:lnTo>
                    <a:lnTo>
                      <a:pt x="320" y="151"/>
                    </a:lnTo>
                    <a:lnTo>
                      <a:pt x="299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-532" y="567"/>
                <a:ext cx="154" cy="154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85" y="0"/>
                  </a:cxn>
                  <a:cxn ang="0">
                    <a:pos x="101" y="3"/>
                  </a:cxn>
                  <a:cxn ang="0">
                    <a:pos x="117" y="11"/>
                  </a:cxn>
                  <a:cxn ang="0">
                    <a:pos x="131" y="22"/>
                  </a:cxn>
                  <a:cxn ang="0">
                    <a:pos x="288" y="179"/>
                  </a:cxn>
                  <a:cxn ang="0">
                    <a:pos x="299" y="193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2"/>
                  </a:cxn>
                  <a:cxn ang="0">
                    <a:pos x="306" y="258"/>
                  </a:cxn>
                  <a:cxn ang="0">
                    <a:pos x="299" y="274"/>
                  </a:cxn>
                  <a:cxn ang="0">
                    <a:pos x="288" y="288"/>
                  </a:cxn>
                  <a:cxn ang="0">
                    <a:pos x="275" y="298"/>
                  </a:cxn>
                  <a:cxn ang="0">
                    <a:pos x="262" y="305"/>
                  </a:cxn>
                  <a:cxn ang="0">
                    <a:pos x="248" y="309"/>
                  </a:cxn>
                  <a:cxn ang="0">
                    <a:pos x="234" y="310"/>
                  </a:cxn>
                  <a:cxn ang="0">
                    <a:pos x="219" y="309"/>
                  </a:cxn>
                  <a:cxn ang="0">
                    <a:pos x="205" y="305"/>
                  </a:cxn>
                  <a:cxn ang="0">
                    <a:pos x="192" y="298"/>
                  </a:cxn>
                  <a:cxn ang="0">
                    <a:pos x="180" y="288"/>
                  </a:cxn>
                  <a:cxn ang="0">
                    <a:pos x="23" y="131"/>
                  </a:cxn>
                  <a:cxn ang="0">
                    <a:pos x="12" y="117"/>
                  </a:cxn>
                  <a:cxn ang="0">
                    <a:pos x="4" y="101"/>
                  </a:cxn>
                  <a:cxn ang="0">
                    <a:pos x="0" y="85"/>
                  </a:cxn>
                  <a:cxn ang="0">
                    <a:pos x="0" y="69"/>
                  </a:cxn>
                  <a:cxn ang="0">
                    <a:pos x="4" y="51"/>
                  </a:cxn>
                  <a:cxn ang="0">
                    <a:pos x="12" y="36"/>
                  </a:cxn>
                  <a:cxn ang="0">
                    <a:pos x="23" y="22"/>
                  </a:cxn>
                  <a:cxn ang="0">
                    <a:pos x="36" y="11"/>
                  </a:cxn>
                  <a:cxn ang="0">
                    <a:pos x="52" y="3"/>
                  </a:cxn>
                  <a:cxn ang="0">
                    <a:pos x="69" y="0"/>
                  </a:cxn>
                </a:cxnLst>
                <a:rect l="0" t="0" r="r" b="b"/>
                <a:pathLst>
                  <a:path w="310" h="310">
                    <a:moveTo>
                      <a:pt x="69" y="0"/>
                    </a:moveTo>
                    <a:lnTo>
                      <a:pt x="85" y="0"/>
                    </a:lnTo>
                    <a:lnTo>
                      <a:pt x="101" y="3"/>
                    </a:lnTo>
                    <a:lnTo>
                      <a:pt x="117" y="11"/>
                    </a:lnTo>
                    <a:lnTo>
                      <a:pt x="131" y="22"/>
                    </a:lnTo>
                    <a:lnTo>
                      <a:pt x="288" y="179"/>
                    </a:lnTo>
                    <a:lnTo>
                      <a:pt x="299" y="193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2"/>
                    </a:lnTo>
                    <a:lnTo>
                      <a:pt x="306" y="258"/>
                    </a:lnTo>
                    <a:lnTo>
                      <a:pt x="299" y="274"/>
                    </a:lnTo>
                    <a:lnTo>
                      <a:pt x="288" y="288"/>
                    </a:lnTo>
                    <a:lnTo>
                      <a:pt x="275" y="298"/>
                    </a:lnTo>
                    <a:lnTo>
                      <a:pt x="262" y="305"/>
                    </a:lnTo>
                    <a:lnTo>
                      <a:pt x="248" y="309"/>
                    </a:lnTo>
                    <a:lnTo>
                      <a:pt x="234" y="310"/>
                    </a:lnTo>
                    <a:lnTo>
                      <a:pt x="219" y="309"/>
                    </a:lnTo>
                    <a:lnTo>
                      <a:pt x="205" y="305"/>
                    </a:lnTo>
                    <a:lnTo>
                      <a:pt x="192" y="298"/>
                    </a:lnTo>
                    <a:lnTo>
                      <a:pt x="180" y="288"/>
                    </a:lnTo>
                    <a:lnTo>
                      <a:pt x="23" y="131"/>
                    </a:lnTo>
                    <a:lnTo>
                      <a:pt x="12" y="117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9"/>
                    </a:lnTo>
                    <a:lnTo>
                      <a:pt x="4" y="51"/>
                    </a:lnTo>
                    <a:lnTo>
                      <a:pt x="12" y="36"/>
                    </a:lnTo>
                    <a:lnTo>
                      <a:pt x="23" y="22"/>
                    </a:lnTo>
                    <a:lnTo>
                      <a:pt x="36" y="11"/>
                    </a:lnTo>
                    <a:lnTo>
                      <a:pt x="52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-66" y="839"/>
                <a:ext cx="128" cy="522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47" y="1"/>
                  </a:cxn>
                  <a:cxn ang="0">
                    <a:pos x="171" y="7"/>
                  </a:cxn>
                  <a:cxn ang="0">
                    <a:pos x="194" y="17"/>
                  </a:cxn>
                  <a:cxn ang="0">
                    <a:pos x="214" y="33"/>
                  </a:cxn>
                  <a:cxn ang="0">
                    <a:pos x="230" y="51"/>
                  </a:cxn>
                  <a:cxn ang="0">
                    <a:pos x="243" y="71"/>
                  </a:cxn>
                  <a:cxn ang="0">
                    <a:pos x="253" y="96"/>
                  </a:cxn>
                  <a:cxn ang="0">
                    <a:pos x="257" y="121"/>
                  </a:cxn>
                  <a:cxn ang="0">
                    <a:pos x="257" y="137"/>
                  </a:cxn>
                  <a:cxn ang="0">
                    <a:pos x="206" y="974"/>
                  </a:cxn>
                  <a:cxn ang="0">
                    <a:pos x="202" y="995"/>
                  </a:cxn>
                  <a:cxn ang="0">
                    <a:pos x="193" y="1012"/>
                  </a:cxn>
                  <a:cxn ang="0">
                    <a:pos x="179" y="1027"/>
                  </a:cxn>
                  <a:cxn ang="0">
                    <a:pos x="163" y="1038"/>
                  </a:cxn>
                  <a:cxn ang="0">
                    <a:pos x="144" y="1045"/>
                  </a:cxn>
                  <a:cxn ang="0">
                    <a:pos x="123" y="1046"/>
                  </a:cxn>
                  <a:cxn ang="0">
                    <a:pos x="105" y="1043"/>
                  </a:cxn>
                  <a:cxn ang="0">
                    <a:pos x="88" y="1035"/>
                  </a:cxn>
                  <a:cxn ang="0">
                    <a:pos x="73" y="1023"/>
                  </a:cxn>
                  <a:cxn ang="0">
                    <a:pos x="63" y="1009"/>
                  </a:cxn>
                  <a:cxn ang="0">
                    <a:pos x="55" y="993"/>
                  </a:cxn>
                  <a:cxn ang="0">
                    <a:pos x="52" y="974"/>
                  </a:cxn>
                  <a:cxn ang="0">
                    <a:pos x="0" y="137"/>
                  </a:cxn>
                  <a:cxn ang="0">
                    <a:pos x="1" y="110"/>
                  </a:cxn>
                  <a:cxn ang="0">
                    <a:pos x="7" y="86"/>
                  </a:cxn>
                  <a:cxn ang="0">
                    <a:pos x="17" y="63"/>
                  </a:cxn>
                  <a:cxn ang="0">
                    <a:pos x="33" y="44"/>
                  </a:cxn>
                  <a:cxn ang="0">
                    <a:pos x="50" y="27"/>
                  </a:cxn>
                  <a:cxn ang="0">
                    <a:pos x="71" y="13"/>
                  </a:cxn>
                  <a:cxn ang="0">
                    <a:pos x="95" y="4"/>
                  </a:cxn>
                  <a:cxn ang="0">
                    <a:pos x="120" y="0"/>
                  </a:cxn>
                </a:cxnLst>
                <a:rect l="0" t="0" r="r" b="b"/>
                <a:pathLst>
                  <a:path w="257" h="1046">
                    <a:moveTo>
                      <a:pt x="120" y="0"/>
                    </a:moveTo>
                    <a:lnTo>
                      <a:pt x="147" y="1"/>
                    </a:lnTo>
                    <a:lnTo>
                      <a:pt x="171" y="7"/>
                    </a:lnTo>
                    <a:lnTo>
                      <a:pt x="194" y="17"/>
                    </a:lnTo>
                    <a:lnTo>
                      <a:pt x="214" y="33"/>
                    </a:lnTo>
                    <a:lnTo>
                      <a:pt x="230" y="51"/>
                    </a:lnTo>
                    <a:lnTo>
                      <a:pt x="243" y="71"/>
                    </a:lnTo>
                    <a:lnTo>
                      <a:pt x="253" y="96"/>
                    </a:lnTo>
                    <a:lnTo>
                      <a:pt x="257" y="121"/>
                    </a:lnTo>
                    <a:lnTo>
                      <a:pt x="257" y="137"/>
                    </a:lnTo>
                    <a:lnTo>
                      <a:pt x="206" y="974"/>
                    </a:lnTo>
                    <a:lnTo>
                      <a:pt x="202" y="995"/>
                    </a:lnTo>
                    <a:lnTo>
                      <a:pt x="193" y="1012"/>
                    </a:lnTo>
                    <a:lnTo>
                      <a:pt x="179" y="1027"/>
                    </a:lnTo>
                    <a:lnTo>
                      <a:pt x="163" y="1038"/>
                    </a:lnTo>
                    <a:lnTo>
                      <a:pt x="144" y="1045"/>
                    </a:lnTo>
                    <a:lnTo>
                      <a:pt x="123" y="1046"/>
                    </a:lnTo>
                    <a:lnTo>
                      <a:pt x="105" y="1043"/>
                    </a:lnTo>
                    <a:lnTo>
                      <a:pt x="88" y="1035"/>
                    </a:lnTo>
                    <a:lnTo>
                      <a:pt x="73" y="1023"/>
                    </a:lnTo>
                    <a:lnTo>
                      <a:pt x="63" y="1009"/>
                    </a:lnTo>
                    <a:lnTo>
                      <a:pt x="55" y="993"/>
                    </a:lnTo>
                    <a:lnTo>
                      <a:pt x="52" y="974"/>
                    </a:lnTo>
                    <a:lnTo>
                      <a:pt x="0" y="137"/>
                    </a:lnTo>
                    <a:lnTo>
                      <a:pt x="1" y="110"/>
                    </a:lnTo>
                    <a:lnTo>
                      <a:pt x="7" y="86"/>
                    </a:lnTo>
                    <a:lnTo>
                      <a:pt x="17" y="63"/>
                    </a:lnTo>
                    <a:lnTo>
                      <a:pt x="33" y="44"/>
                    </a:lnTo>
                    <a:lnTo>
                      <a:pt x="50" y="27"/>
                    </a:lnTo>
                    <a:lnTo>
                      <a:pt x="71" y="13"/>
                    </a:lnTo>
                    <a:lnTo>
                      <a:pt x="95" y="4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-47" y="1439"/>
                <a:ext cx="90" cy="89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10" y="2"/>
                  </a:cxn>
                  <a:cxn ang="0">
                    <a:pos x="129" y="9"/>
                  </a:cxn>
                  <a:cxn ang="0">
                    <a:pos x="145" y="20"/>
                  </a:cxn>
                  <a:cxn ang="0">
                    <a:pos x="160" y="33"/>
                  </a:cxn>
                  <a:cxn ang="0">
                    <a:pos x="170" y="50"/>
                  </a:cxn>
                  <a:cxn ang="0">
                    <a:pos x="177" y="69"/>
                  </a:cxn>
                  <a:cxn ang="0">
                    <a:pos x="179" y="89"/>
                  </a:cxn>
                  <a:cxn ang="0">
                    <a:pos x="177" y="109"/>
                  </a:cxn>
                  <a:cxn ang="0">
                    <a:pos x="170" y="129"/>
                  </a:cxn>
                  <a:cxn ang="0">
                    <a:pos x="160" y="145"/>
                  </a:cxn>
                  <a:cxn ang="0">
                    <a:pos x="145" y="159"/>
                  </a:cxn>
                  <a:cxn ang="0">
                    <a:pos x="129" y="170"/>
                  </a:cxn>
                  <a:cxn ang="0">
                    <a:pos x="110" y="177"/>
                  </a:cxn>
                  <a:cxn ang="0">
                    <a:pos x="89" y="179"/>
                  </a:cxn>
                  <a:cxn ang="0">
                    <a:pos x="69" y="177"/>
                  </a:cxn>
                  <a:cxn ang="0">
                    <a:pos x="50" y="170"/>
                  </a:cxn>
                  <a:cxn ang="0">
                    <a:pos x="33" y="159"/>
                  </a:cxn>
                  <a:cxn ang="0">
                    <a:pos x="19" y="145"/>
                  </a:cxn>
                  <a:cxn ang="0">
                    <a:pos x="9" y="129"/>
                  </a:cxn>
                  <a:cxn ang="0">
                    <a:pos x="2" y="109"/>
                  </a:cxn>
                  <a:cxn ang="0">
                    <a:pos x="0" y="89"/>
                  </a:cxn>
                  <a:cxn ang="0">
                    <a:pos x="2" y="69"/>
                  </a:cxn>
                  <a:cxn ang="0">
                    <a:pos x="9" y="50"/>
                  </a:cxn>
                  <a:cxn ang="0">
                    <a:pos x="19" y="33"/>
                  </a:cxn>
                  <a:cxn ang="0">
                    <a:pos x="33" y="20"/>
                  </a:cxn>
                  <a:cxn ang="0">
                    <a:pos x="50" y="9"/>
                  </a:cxn>
                  <a:cxn ang="0">
                    <a:pos x="69" y="2"/>
                  </a:cxn>
                  <a:cxn ang="0">
                    <a:pos x="89" y="0"/>
                  </a:cxn>
                </a:cxnLst>
                <a:rect l="0" t="0" r="r" b="b"/>
                <a:pathLst>
                  <a:path w="179" h="179">
                    <a:moveTo>
                      <a:pt x="89" y="0"/>
                    </a:moveTo>
                    <a:lnTo>
                      <a:pt x="110" y="2"/>
                    </a:lnTo>
                    <a:lnTo>
                      <a:pt x="129" y="9"/>
                    </a:lnTo>
                    <a:lnTo>
                      <a:pt x="145" y="20"/>
                    </a:lnTo>
                    <a:lnTo>
                      <a:pt x="160" y="33"/>
                    </a:lnTo>
                    <a:lnTo>
                      <a:pt x="170" y="50"/>
                    </a:lnTo>
                    <a:lnTo>
                      <a:pt x="177" y="69"/>
                    </a:lnTo>
                    <a:lnTo>
                      <a:pt x="179" y="89"/>
                    </a:lnTo>
                    <a:lnTo>
                      <a:pt x="177" y="109"/>
                    </a:lnTo>
                    <a:lnTo>
                      <a:pt x="170" y="129"/>
                    </a:lnTo>
                    <a:lnTo>
                      <a:pt x="160" y="145"/>
                    </a:lnTo>
                    <a:lnTo>
                      <a:pt x="145" y="159"/>
                    </a:lnTo>
                    <a:lnTo>
                      <a:pt x="129" y="170"/>
                    </a:lnTo>
                    <a:lnTo>
                      <a:pt x="110" y="177"/>
                    </a:lnTo>
                    <a:lnTo>
                      <a:pt x="89" y="179"/>
                    </a:lnTo>
                    <a:lnTo>
                      <a:pt x="69" y="177"/>
                    </a:lnTo>
                    <a:lnTo>
                      <a:pt x="50" y="170"/>
                    </a:lnTo>
                    <a:lnTo>
                      <a:pt x="33" y="159"/>
                    </a:lnTo>
                    <a:lnTo>
                      <a:pt x="19" y="145"/>
                    </a:lnTo>
                    <a:lnTo>
                      <a:pt x="9" y="129"/>
                    </a:lnTo>
                    <a:lnTo>
                      <a:pt x="2" y="109"/>
                    </a:lnTo>
                    <a:lnTo>
                      <a:pt x="0" y="89"/>
                    </a:lnTo>
                    <a:lnTo>
                      <a:pt x="2" y="69"/>
                    </a:lnTo>
                    <a:lnTo>
                      <a:pt x="9" y="50"/>
                    </a:lnTo>
                    <a:lnTo>
                      <a:pt x="19" y="33"/>
                    </a:lnTo>
                    <a:lnTo>
                      <a:pt x="33" y="20"/>
                    </a:lnTo>
                    <a:lnTo>
                      <a:pt x="50" y="9"/>
                    </a:lnTo>
                    <a:lnTo>
                      <a:pt x="69" y="2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6697" y="273243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60610" y="292752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동작구조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595282" y="2571744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톰캣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시작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647277" y="2734327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9926" y="2571744"/>
            <a:ext cx="2786082" cy="5000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0388" y="2357430"/>
            <a:ext cx="2571768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contextInitialized</a:t>
            </a:r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() {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......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}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9926" y="1214422"/>
            <a:ext cx="2786082" cy="64294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ServletContextListener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Interface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순서도: 카드 19"/>
          <p:cNvSpPr/>
          <p:nvPr/>
        </p:nvSpPr>
        <p:spPr>
          <a:xfrm>
            <a:off x="916753" y="1312122"/>
            <a:ext cx="1143008" cy="571504"/>
          </a:xfrm>
          <a:prstGeom prst="flowChartPunchedCar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web.xml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4524372" y="3286124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81298" y="3714752"/>
            <a:ext cx="3651276" cy="1000132"/>
            <a:chOff x="2881298" y="3000372"/>
            <a:chExt cx="3651276" cy="1000132"/>
          </a:xfrm>
        </p:grpSpPr>
        <p:grpSp>
          <p:nvGrpSpPr>
            <p:cNvPr id="30" name="그룹 29"/>
            <p:cNvGrpSpPr/>
            <p:nvPr/>
          </p:nvGrpSpPr>
          <p:grpSpPr>
            <a:xfrm>
              <a:off x="2881298" y="3286124"/>
              <a:ext cx="3651276" cy="714380"/>
              <a:chOff x="2881298" y="3286124"/>
              <a:chExt cx="3651276" cy="714380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29" name="순서도: 문서 28"/>
            <p:cNvSpPr/>
            <p:nvPr/>
          </p:nvSpPr>
          <p:spPr>
            <a:xfrm>
              <a:off x="3599647" y="3000372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나눔명조" pitchFamily="18" charset="-127"/>
                  <a:ea typeface="나눔명조" pitchFamily="18" charset="-127"/>
                </a:rPr>
                <a:t>Load-on-</a:t>
              </a:r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stattup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738818" y="4929198"/>
            <a:ext cx="3651276" cy="1000132"/>
            <a:chOff x="5524504" y="4286256"/>
            <a:chExt cx="3651276" cy="1000132"/>
          </a:xfrm>
        </p:grpSpPr>
        <p:grpSp>
          <p:nvGrpSpPr>
            <p:cNvPr id="31" name="그룹 30"/>
            <p:cNvGrpSpPr/>
            <p:nvPr/>
          </p:nvGrpSpPr>
          <p:grpSpPr>
            <a:xfrm>
              <a:off x="5524504" y="4572008"/>
              <a:ext cx="3651276" cy="714380"/>
              <a:chOff x="2881298" y="3286124"/>
              <a:chExt cx="3651276" cy="71438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36" name="순서도: 문서 35"/>
            <p:cNvSpPr/>
            <p:nvPr/>
          </p:nvSpPr>
          <p:spPr>
            <a:xfrm>
              <a:off x="6242853" y="4286256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ServletContext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39" name="순서도: 수행의 시작/종료 38"/>
          <p:cNvSpPr/>
          <p:nvPr/>
        </p:nvSpPr>
        <p:spPr>
          <a:xfrm>
            <a:off x="3309926" y="2035959"/>
            <a:ext cx="1045106" cy="357190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구현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24174" y="5036355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/ JSP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24174" y="5857892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빈즈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452406" y="4929198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클라이언트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4" name="직선 화살표 연결선 43"/>
          <p:cNvCxnSpPr>
            <a:stCxn id="42" idx="0"/>
            <a:endCxn id="40" idx="1"/>
          </p:cNvCxnSpPr>
          <p:nvPr/>
        </p:nvCxnSpPr>
        <p:spPr>
          <a:xfrm>
            <a:off x="2238356" y="5214950"/>
            <a:ext cx="7858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0" idx="2"/>
            <a:endCxn id="41" idx="0"/>
          </p:cNvCxnSpPr>
          <p:nvPr/>
        </p:nvCxnSpPr>
        <p:spPr>
          <a:xfrm rot="5400000">
            <a:off x="3613538" y="5625718"/>
            <a:ext cx="464347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1"/>
            <a:endCxn id="40" idx="3"/>
          </p:cNvCxnSpPr>
          <p:nvPr/>
        </p:nvCxnSpPr>
        <p:spPr>
          <a:xfrm rot="10800000">
            <a:off x="4667248" y="5214950"/>
            <a:ext cx="1285884" cy="35719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3" idx="1"/>
            <a:endCxn id="41" idx="3"/>
          </p:cNvCxnSpPr>
          <p:nvPr/>
        </p:nvCxnSpPr>
        <p:spPr>
          <a:xfrm rot="10800000" flipV="1">
            <a:off x="4667248" y="5572139"/>
            <a:ext cx="1285884" cy="46434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rot="5400000">
            <a:off x="6632485" y="3964094"/>
            <a:ext cx="1928826" cy="1383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092120" y="2828596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4" idx="0"/>
            <a:endCxn id="18" idx="2"/>
          </p:cNvCxnSpPr>
          <p:nvPr/>
        </p:nvCxnSpPr>
        <p:spPr>
          <a:xfrm rot="5400000" flipH="1" flipV="1">
            <a:off x="4345777" y="2214554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0" idx="2"/>
            <a:endCxn id="7" idx="3"/>
          </p:cNvCxnSpPr>
          <p:nvPr/>
        </p:nvCxnSpPr>
        <p:spPr>
          <a:xfrm rot="5400000">
            <a:off x="1144198" y="2227685"/>
            <a:ext cx="6881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6336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애플리케이션의 주요 사건과 인터페이스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grpSp>
        <p:nvGrpSpPr>
          <p:cNvPr id="1030" name="Group 6"/>
          <p:cNvGrpSpPr>
            <a:grpSpLocks noChangeAspect="1"/>
          </p:cNvGrpSpPr>
          <p:nvPr/>
        </p:nvGrpSpPr>
        <p:grpSpPr bwMode="auto">
          <a:xfrm>
            <a:off x="380968" y="4357694"/>
            <a:ext cx="1500198" cy="1609076"/>
            <a:chOff x="1561" y="484"/>
            <a:chExt cx="3114" cy="3340"/>
          </a:xfrm>
          <a:solidFill>
            <a:srgbClr val="F5C201"/>
          </a:solidFill>
        </p:grpSpPr>
        <p:sp>
          <p:nvSpPr>
            <p:cNvPr id="1032" name="Freeform 8"/>
            <p:cNvSpPr>
              <a:spLocks noEditPoints="1"/>
            </p:cNvSpPr>
            <p:nvPr/>
          </p:nvSpPr>
          <p:spPr bwMode="auto">
            <a:xfrm>
              <a:off x="1561" y="484"/>
              <a:ext cx="2973" cy="2428"/>
            </a:xfrm>
            <a:custGeom>
              <a:avLst/>
              <a:gdLst/>
              <a:ahLst/>
              <a:cxnLst>
                <a:cxn ang="0">
                  <a:pos x="1244" y="2300"/>
                </a:cxn>
                <a:cxn ang="0">
                  <a:pos x="1762" y="2133"/>
                </a:cxn>
                <a:cxn ang="0">
                  <a:pos x="128" y="1825"/>
                </a:cxn>
                <a:cxn ang="0">
                  <a:pos x="131" y="1919"/>
                </a:cxn>
                <a:cxn ang="0">
                  <a:pos x="152" y="1963"/>
                </a:cxn>
                <a:cxn ang="0">
                  <a:pos x="189" y="1993"/>
                </a:cxn>
                <a:cxn ang="0">
                  <a:pos x="238" y="2005"/>
                </a:cxn>
                <a:cxn ang="0">
                  <a:pos x="2761" y="2002"/>
                </a:cxn>
                <a:cxn ang="0">
                  <a:pos x="2804" y="1980"/>
                </a:cxn>
                <a:cxn ang="0">
                  <a:pos x="2834" y="1943"/>
                </a:cxn>
                <a:cxn ang="0">
                  <a:pos x="2845" y="1894"/>
                </a:cxn>
                <a:cxn ang="0">
                  <a:pos x="128" y="1825"/>
                </a:cxn>
                <a:cxn ang="0">
                  <a:pos x="213" y="132"/>
                </a:cxn>
                <a:cxn ang="0">
                  <a:pos x="169" y="153"/>
                </a:cxn>
                <a:cxn ang="0">
                  <a:pos x="139" y="190"/>
                </a:cxn>
                <a:cxn ang="0">
                  <a:pos x="128" y="239"/>
                </a:cxn>
                <a:cxn ang="0">
                  <a:pos x="2845" y="1696"/>
                </a:cxn>
                <a:cxn ang="0">
                  <a:pos x="2842" y="213"/>
                </a:cxn>
                <a:cxn ang="0">
                  <a:pos x="2820" y="170"/>
                </a:cxn>
                <a:cxn ang="0">
                  <a:pos x="2784" y="140"/>
                </a:cxn>
                <a:cxn ang="0">
                  <a:pos x="2735" y="129"/>
                </a:cxn>
                <a:cxn ang="0">
                  <a:pos x="238" y="0"/>
                </a:cxn>
                <a:cxn ang="0">
                  <a:pos x="2774" y="3"/>
                </a:cxn>
                <a:cxn ang="0">
                  <a:pos x="2845" y="26"/>
                </a:cxn>
                <a:cxn ang="0">
                  <a:pos x="2903" y="70"/>
                </a:cxn>
                <a:cxn ang="0">
                  <a:pos x="2947" y="129"/>
                </a:cxn>
                <a:cxn ang="0">
                  <a:pos x="2970" y="200"/>
                </a:cxn>
                <a:cxn ang="0">
                  <a:pos x="2973" y="1894"/>
                </a:cxn>
                <a:cxn ang="0">
                  <a:pos x="2961" y="1969"/>
                </a:cxn>
                <a:cxn ang="0">
                  <a:pos x="2927" y="2035"/>
                </a:cxn>
                <a:cxn ang="0">
                  <a:pos x="2875" y="2087"/>
                </a:cxn>
                <a:cxn ang="0">
                  <a:pos x="2810" y="2120"/>
                </a:cxn>
                <a:cxn ang="0">
                  <a:pos x="2735" y="2133"/>
                </a:cxn>
                <a:cxn ang="0">
                  <a:pos x="1915" y="2357"/>
                </a:cxn>
                <a:cxn ang="0">
                  <a:pos x="1909" y="2393"/>
                </a:cxn>
                <a:cxn ang="0">
                  <a:pos x="1888" y="2416"/>
                </a:cxn>
                <a:cxn ang="0">
                  <a:pos x="1864" y="2427"/>
                </a:cxn>
                <a:cxn ang="0">
                  <a:pos x="1173" y="2428"/>
                </a:cxn>
                <a:cxn ang="0">
                  <a:pos x="1147" y="2423"/>
                </a:cxn>
                <a:cxn ang="0">
                  <a:pos x="1126" y="2407"/>
                </a:cxn>
                <a:cxn ang="0">
                  <a:pos x="1110" y="2375"/>
                </a:cxn>
                <a:cxn ang="0">
                  <a:pos x="1134" y="2133"/>
                </a:cxn>
                <a:cxn ang="0">
                  <a:pos x="200" y="2130"/>
                </a:cxn>
                <a:cxn ang="0">
                  <a:pos x="129" y="2106"/>
                </a:cxn>
                <a:cxn ang="0">
                  <a:pos x="70" y="2063"/>
                </a:cxn>
                <a:cxn ang="0">
                  <a:pos x="26" y="2004"/>
                </a:cxn>
                <a:cxn ang="0">
                  <a:pos x="3" y="1933"/>
                </a:cxn>
                <a:cxn ang="0">
                  <a:pos x="0" y="239"/>
                </a:cxn>
                <a:cxn ang="0">
                  <a:pos x="12" y="164"/>
                </a:cxn>
                <a:cxn ang="0">
                  <a:pos x="46" y="99"/>
                </a:cxn>
                <a:cxn ang="0">
                  <a:pos x="97" y="47"/>
                </a:cxn>
                <a:cxn ang="0">
                  <a:pos x="163" y="12"/>
                </a:cxn>
                <a:cxn ang="0">
                  <a:pos x="238" y="0"/>
                </a:cxn>
              </a:cxnLst>
              <a:rect l="0" t="0" r="r" b="b"/>
              <a:pathLst>
                <a:path w="2973" h="2428">
                  <a:moveTo>
                    <a:pt x="1262" y="2133"/>
                  </a:moveTo>
                  <a:lnTo>
                    <a:pt x="1244" y="2300"/>
                  </a:lnTo>
                  <a:lnTo>
                    <a:pt x="1780" y="2300"/>
                  </a:lnTo>
                  <a:lnTo>
                    <a:pt x="1762" y="2133"/>
                  </a:lnTo>
                  <a:lnTo>
                    <a:pt x="1262" y="2133"/>
                  </a:lnTo>
                  <a:close/>
                  <a:moveTo>
                    <a:pt x="128" y="1825"/>
                  </a:moveTo>
                  <a:lnTo>
                    <a:pt x="128" y="1894"/>
                  </a:lnTo>
                  <a:lnTo>
                    <a:pt x="131" y="1919"/>
                  </a:lnTo>
                  <a:lnTo>
                    <a:pt x="139" y="1943"/>
                  </a:lnTo>
                  <a:lnTo>
                    <a:pt x="152" y="1963"/>
                  </a:lnTo>
                  <a:lnTo>
                    <a:pt x="169" y="1980"/>
                  </a:lnTo>
                  <a:lnTo>
                    <a:pt x="189" y="1993"/>
                  </a:lnTo>
                  <a:lnTo>
                    <a:pt x="213" y="2002"/>
                  </a:lnTo>
                  <a:lnTo>
                    <a:pt x="238" y="2005"/>
                  </a:lnTo>
                  <a:lnTo>
                    <a:pt x="2735" y="2005"/>
                  </a:lnTo>
                  <a:lnTo>
                    <a:pt x="2761" y="2002"/>
                  </a:lnTo>
                  <a:lnTo>
                    <a:pt x="2784" y="1993"/>
                  </a:lnTo>
                  <a:lnTo>
                    <a:pt x="2804" y="1980"/>
                  </a:lnTo>
                  <a:lnTo>
                    <a:pt x="2820" y="1963"/>
                  </a:lnTo>
                  <a:lnTo>
                    <a:pt x="2834" y="1943"/>
                  </a:lnTo>
                  <a:lnTo>
                    <a:pt x="2842" y="1919"/>
                  </a:lnTo>
                  <a:lnTo>
                    <a:pt x="2845" y="1894"/>
                  </a:lnTo>
                  <a:lnTo>
                    <a:pt x="2845" y="1825"/>
                  </a:lnTo>
                  <a:lnTo>
                    <a:pt x="128" y="1825"/>
                  </a:lnTo>
                  <a:close/>
                  <a:moveTo>
                    <a:pt x="238" y="129"/>
                  </a:moveTo>
                  <a:lnTo>
                    <a:pt x="213" y="132"/>
                  </a:lnTo>
                  <a:lnTo>
                    <a:pt x="189" y="140"/>
                  </a:lnTo>
                  <a:lnTo>
                    <a:pt x="169" y="153"/>
                  </a:lnTo>
                  <a:lnTo>
                    <a:pt x="152" y="170"/>
                  </a:lnTo>
                  <a:lnTo>
                    <a:pt x="139" y="190"/>
                  </a:lnTo>
                  <a:lnTo>
                    <a:pt x="131" y="213"/>
                  </a:lnTo>
                  <a:lnTo>
                    <a:pt x="128" y="239"/>
                  </a:lnTo>
                  <a:lnTo>
                    <a:pt x="128" y="1696"/>
                  </a:lnTo>
                  <a:lnTo>
                    <a:pt x="2845" y="1696"/>
                  </a:lnTo>
                  <a:lnTo>
                    <a:pt x="2845" y="239"/>
                  </a:lnTo>
                  <a:lnTo>
                    <a:pt x="2842" y="213"/>
                  </a:lnTo>
                  <a:lnTo>
                    <a:pt x="2834" y="190"/>
                  </a:lnTo>
                  <a:lnTo>
                    <a:pt x="2820" y="170"/>
                  </a:lnTo>
                  <a:lnTo>
                    <a:pt x="2804" y="153"/>
                  </a:lnTo>
                  <a:lnTo>
                    <a:pt x="2784" y="140"/>
                  </a:lnTo>
                  <a:lnTo>
                    <a:pt x="2761" y="132"/>
                  </a:lnTo>
                  <a:lnTo>
                    <a:pt x="2735" y="129"/>
                  </a:lnTo>
                  <a:lnTo>
                    <a:pt x="238" y="129"/>
                  </a:lnTo>
                  <a:close/>
                  <a:moveTo>
                    <a:pt x="238" y="0"/>
                  </a:moveTo>
                  <a:lnTo>
                    <a:pt x="2735" y="0"/>
                  </a:lnTo>
                  <a:lnTo>
                    <a:pt x="2774" y="3"/>
                  </a:lnTo>
                  <a:lnTo>
                    <a:pt x="2810" y="12"/>
                  </a:lnTo>
                  <a:lnTo>
                    <a:pt x="2845" y="26"/>
                  </a:lnTo>
                  <a:lnTo>
                    <a:pt x="2875" y="47"/>
                  </a:lnTo>
                  <a:lnTo>
                    <a:pt x="2903" y="70"/>
                  </a:lnTo>
                  <a:lnTo>
                    <a:pt x="2927" y="99"/>
                  </a:lnTo>
                  <a:lnTo>
                    <a:pt x="2947" y="129"/>
                  </a:lnTo>
                  <a:lnTo>
                    <a:pt x="2961" y="164"/>
                  </a:lnTo>
                  <a:lnTo>
                    <a:pt x="2970" y="200"/>
                  </a:lnTo>
                  <a:lnTo>
                    <a:pt x="2973" y="239"/>
                  </a:lnTo>
                  <a:lnTo>
                    <a:pt x="2973" y="1894"/>
                  </a:lnTo>
                  <a:lnTo>
                    <a:pt x="2970" y="1933"/>
                  </a:lnTo>
                  <a:lnTo>
                    <a:pt x="2961" y="1969"/>
                  </a:lnTo>
                  <a:lnTo>
                    <a:pt x="2947" y="2004"/>
                  </a:lnTo>
                  <a:lnTo>
                    <a:pt x="2927" y="2035"/>
                  </a:lnTo>
                  <a:lnTo>
                    <a:pt x="2903" y="2063"/>
                  </a:lnTo>
                  <a:lnTo>
                    <a:pt x="2875" y="2087"/>
                  </a:lnTo>
                  <a:lnTo>
                    <a:pt x="2845" y="2106"/>
                  </a:lnTo>
                  <a:lnTo>
                    <a:pt x="2810" y="2120"/>
                  </a:lnTo>
                  <a:lnTo>
                    <a:pt x="2774" y="2130"/>
                  </a:lnTo>
                  <a:lnTo>
                    <a:pt x="2735" y="2133"/>
                  </a:lnTo>
                  <a:lnTo>
                    <a:pt x="1890" y="2133"/>
                  </a:lnTo>
                  <a:lnTo>
                    <a:pt x="1915" y="2357"/>
                  </a:lnTo>
                  <a:lnTo>
                    <a:pt x="1914" y="2375"/>
                  </a:lnTo>
                  <a:lnTo>
                    <a:pt x="1909" y="2393"/>
                  </a:lnTo>
                  <a:lnTo>
                    <a:pt x="1899" y="2407"/>
                  </a:lnTo>
                  <a:lnTo>
                    <a:pt x="1888" y="2416"/>
                  </a:lnTo>
                  <a:lnTo>
                    <a:pt x="1877" y="2423"/>
                  </a:lnTo>
                  <a:lnTo>
                    <a:pt x="1864" y="2427"/>
                  </a:lnTo>
                  <a:lnTo>
                    <a:pt x="1851" y="2428"/>
                  </a:lnTo>
                  <a:lnTo>
                    <a:pt x="1173" y="2428"/>
                  </a:lnTo>
                  <a:lnTo>
                    <a:pt x="1160" y="2427"/>
                  </a:lnTo>
                  <a:lnTo>
                    <a:pt x="1147" y="2423"/>
                  </a:lnTo>
                  <a:lnTo>
                    <a:pt x="1136" y="2416"/>
                  </a:lnTo>
                  <a:lnTo>
                    <a:pt x="1126" y="2407"/>
                  </a:lnTo>
                  <a:lnTo>
                    <a:pt x="1115" y="2393"/>
                  </a:lnTo>
                  <a:lnTo>
                    <a:pt x="1110" y="2375"/>
                  </a:lnTo>
                  <a:lnTo>
                    <a:pt x="1109" y="2357"/>
                  </a:lnTo>
                  <a:lnTo>
                    <a:pt x="1134" y="2133"/>
                  </a:lnTo>
                  <a:lnTo>
                    <a:pt x="238" y="2133"/>
                  </a:lnTo>
                  <a:lnTo>
                    <a:pt x="200" y="2130"/>
                  </a:lnTo>
                  <a:lnTo>
                    <a:pt x="163" y="2120"/>
                  </a:lnTo>
                  <a:lnTo>
                    <a:pt x="129" y="2106"/>
                  </a:lnTo>
                  <a:lnTo>
                    <a:pt x="97" y="2087"/>
                  </a:lnTo>
                  <a:lnTo>
                    <a:pt x="70" y="2063"/>
                  </a:lnTo>
                  <a:lnTo>
                    <a:pt x="46" y="2035"/>
                  </a:lnTo>
                  <a:lnTo>
                    <a:pt x="26" y="2004"/>
                  </a:lnTo>
                  <a:lnTo>
                    <a:pt x="12" y="1969"/>
                  </a:lnTo>
                  <a:lnTo>
                    <a:pt x="3" y="1933"/>
                  </a:lnTo>
                  <a:lnTo>
                    <a:pt x="0" y="1894"/>
                  </a:lnTo>
                  <a:lnTo>
                    <a:pt x="0" y="239"/>
                  </a:lnTo>
                  <a:lnTo>
                    <a:pt x="3" y="200"/>
                  </a:lnTo>
                  <a:lnTo>
                    <a:pt x="12" y="164"/>
                  </a:lnTo>
                  <a:lnTo>
                    <a:pt x="26" y="129"/>
                  </a:lnTo>
                  <a:lnTo>
                    <a:pt x="46" y="99"/>
                  </a:lnTo>
                  <a:lnTo>
                    <a:pt x="70" y="70"/>
                  </a:lnTo>
                  <a:lnTo>
                    <a:pt x="97" y="47"/>
                  </a:lnTo>
                  <a:lnTo>
                    <a:pt x="129" y="26"/>
                  </a:lnTo>
                  <a:lnTo>
                    <a:pt x="163" y="12"/>
                  </a:lnTo>
                  <a:lnTo>
                    <a:pt x="200" y="3"/>
                  </a:lnTo>
                  <a:lnTo>
                    <a:pt x="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3" name="Freeform 9"/>
            <p:cNvSpPr>
              <a:spLocks noEditPoints="1"/>
            </p:cNvSpPr>
            <p:nvPr/>
          </p:nvSpPr>
          <p:spPr bwMode="auto">
            <a:xfrm>
              <a:off x="1791" y="3003"/>
              <a:ext cx="2512" cy="372"/>
            </a:xfrm>
            <a:custGeom>
              <a:avLst/>
              <a:gdLst/>
              <a:ahLst/>
              <a:cxnLst>
                <a:cxn ang="0">
                  <a:pos x="230" y="127"/>
                </a:cxn>
                <a:cxn ang="0">
                  <a:pos x="170" y="243"/>
                </a:cxn>
                <a:cxn ang="0">
                  <a:pos x="2343" y="243"/>
                </a:cxn>
                <a:cxn ang="0">
                  <a:pos x="2282" y="127"/>
                </a:cxn>
                <a:cxn ang="0">
                  <a:pos x="230" y="127"/>
                </a:cxn>
                <a:cxn ang="0">
                  <a:pos x="191" y="0"/>
                </a:cxn>
                <a:cxn ang="0">
                  <a:pos x="2322" y="0"/>
                </a:cxn>
                <a:cxn ang="0">
                  <a:pos x="2339" y="2"/>
                </a:cxn>
                <a:cxn ang="0">
                  <a:pos x="2355" y="9"/>
                </a:cxn>
                <a:cxn ang="0">
                  <a:pos x="2369" y="20"/>
                </a:cxn>
                <a:cxn ang="0">
                  <a:pos x="2379" y="34"/>
                </a:cxn>
                <a:cxn ang="0">
                  <a:pos x="2505" y="278"/>
                </a:cxn>
                <a:cxn ang="0">
                  <a:pos x="2510" y="293"/>
                </a:cxn>
                <a:cxn ang="0">
                  <a:pos x="2512" y="309"/>
                </a:cxn>
                <a:cxn ang="0">
                  <a:pos x="2509" y="325"/>
                </a:cxn>
                <a:cxn ang="0">
                  <a:pos x="2503" y="341"/>
                </a:cxn>
                <a:cxn ang="0">
                  <a:pos x="2493" y="354"/>
                </a:cxn>
                <a:cxn ang="0">
                  <a:pos x="2480" y="364"/>
                </a:cxn>
                <a:cxn ang="0">
                  <a:pos x="2465" y="370"/>
                </a:cxn>
                <a:cxn ang="0">
                  <a:pos x="2449" y="372"/>
                </a:cxn>
                <a:cxn ang="0">
                  <a:pos x="65" y="372"/>
                </a:cxn>
                <a:cxn ang="0">
                  <a:pos x="49" y="370"/>
                </a:cxn>
                <a:cxn ang="0">
                  <a:pos x="33" y="364"/>
                </a:cxn>
                <a:cxn ang="0">
                  <a:pos x="20" y="354"/>
                </a:cxn>
                <a:cxn ang="0">
                  <a:pos x="10" y="341"/>
                </a:cxn>
                <a:cxn ang="0">
                  <a:pos x="3" y="325"/>
                </a:cxn>
                <a:cxn ang="0">
                  <a:pos x="0" y="309"/>
                </a:cxn>
                <a:cxn ang="0">
                  <a:pos x="2" y="293"/>
                </a:cxn>
                <a:cxn ang="0">
                  <a:pos x="8" y="278"/>
                </a:cxn>
                <a:cxn ang="0">
                  <a:pos x="134" y="34"/>
                </a:cxn>
                <a:cxn ang="0">
                  <a:pos x="144" y="20"/>
                </a:cxn>
                <a:cxn ang="0">
                  <a:pos x="158" y="9"/>
                </a:cxn>
                <a:cxn ang="0">
                  <a:pos x="174" y="2"/>
                </a:cxn>
                <a:cxn ang="0">
                  <a:pos x="191" y="0"/>
                </a:cxn>
              </a:cxnLst>
              <a:rect l="0" t="0" r="r" b="b"/>
              <a:pathLst>
                <a:path w="2512" h="372">
                  <a:moveTo>
                    <a:pt x="230" y="127"/>
                  </a:moveTo>
                  <a:lnTo>
                    <a:pt x="170" y="243"/>
                  </a:lnTo>
                  <a:lnTo>
                    <a:pt x="2343" y="243"/>
                  </a:lnTo>
                  <a:lnTo>
                    <a:pt x="2282" y="127"/>
                  </a:lnTo>
                  <a:lnTo>
                    <a:pt x="230" y="127"/>
                  </a:lnTo>
                  <a:close/>
                  <a:moveTo>
                    <a:pt x="191" y="0"/>
                  </a:moveTo>
                  <a:lnTo>
                    <a:pt x="2322" y="0"/>
                  </a:lnTo>
                  <a:lnTo>
                    <a:pt x="2339" y="2"/>
                  </a:lnTo>
                  <a:lnTo>
                    <a:pt x="2355" y="9"/>
                  </a:lnTo>
                  <a:lnTo>
                    <a:pt x="2369" y="20"/>
                  </a:lnTo>
                  <a:lnTo>
                    <a:pt x="2379" y="34"/>
                  </a:lnTo>
                  <a:lnTo>
                    <a:pt x="2505" y="278"/>
                  </a:lnTo>
                  <a:lnTo>
                    <a:pt x="2510" y="293"/>
                  </a:lnTo>
                  <a:lnTo>
                    <a:pt x="2512" y="309"/>
                  </a:lnTo>
                  <a:lnTo>
                    <a:pt x="2509" y="325"/>
                  </a:lnTo>
                  <a:lnTo>
                    <a:pt x="2503" y="341"/>
                  </a:lnTo>
                  <a:lnTo>
                    <a:pt x="2493" y="354"/>
                  </a:lnTo>
                  <a:lnTo>
                    <a:pt x="2480" y="364"/>
                  </a:lnTo>
                  <a:lnTo>
                    <a:pt x="2465" y="370"/>
                  </a:lnTo>
                  <a:lnTo>
                    <a:pt x="2449" y="372"/>
                  </a:lnTo>
                  <a:lnTo>
                    <a:pt x="65" y="372"/>
                  </a:lnTo>
                  <a:lnTo>
                    <a:pt x="49" y="370"/>
                  </a:lnTo>
                  <a:lnTo>
                    <a:pt x="33" y="364"/>
                  </a:lnTo>
                  <a:lnTo>
                    <a:pt x="20" y="354"/>
                  </a:lnTo>
                  <a:lnTo>
                    <a:pt x="10" y="341"/>
                  </a:lnTo>
                  <a:lnTo>
                    <a:pt x="3" y="325"/>
                  </a:lnTo>
                  <a:lnTo>
                    <a:pt x="0" y="309"/>
                  </a:lnTo>
                  <a:lnTo>
                    <a:pt x="2" y="293"/>
                  </a:lnTo>
                  <a:lnTo>
                    <a:pt x="8" y="278"/>
                  </a:lnTo>
                  <a:lnTo>
                    <a:pt x="134" y="34"/>
                  </a:lnTo>
                  <a:lnTo>
                    <a:pt x="144" y="20"/>
                  </a:lnTo>
                  <a:lnTo>
                    <a:pt x="158" y="9"/>
                  </a:lnTo>
                  <a:lnTo>
                    <a:pt x="174" y="2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4" name="Freeform 10"/>
            <p:cNvSpPr>
              <a:spLocks noEditPoints="1"/>
            </p:cNvSpPr>
            <p:nvPr/>
          </p:nvSpPr>
          <p:spPr bwMode="auto">
            <a:xfrm>
              <a:off x="4034" y="3491"/>
              <a:ext cx="641" cy="333"/>
            </a:xfrm>
            <a:custGeom>
              <a:avLst/>
              <a:gdLst/>
              <a:ahLst/>
              <a:cxnLst>
                <a:cxn ang="0">
                  <a:pos x="269" y="128"/>
                </a:cxn>
                <a:cxn ang="0">
                  <a:pos x="243" y="131"/>
                </a:cxn>
                <a:cxn ang="0">
                  <a:pos x="218" y="138"/>
                </a:cxn>
                <a:cxn ang="0">
                  <a:pos x="194" y="149"/>
                </a:cxn>
                <a:cxn ang="0">
                  <a:pos x="174" y="164"/>
                </a:cxn>
                <a:cxn ang="0">
                  <a:pos x="157" y="184"/>
                </a:cxn>
                <a:cxn ang="0">
                  <a:pos x="144" y="205"/>
                </a:cxn>
                <a:cxn ang="0">
                  <a:pos x="497" y="205"/>
                </a:cxn>
                <a:cxn ang="0">
                  <a:pos x="484" y="184"/>
                </a:cxn>
                <a:cxn ang="0">
                  <a:pos x="467" y="164"/>
                </a:cxn>
                <a:cxn ang="0">
                  <a:pos x="447" y="149"/>
                </a:cxn>
                <a:cxn ang="0">
                  <a:pos x="423" y="138"/>
                </a:cxn>
                <a:cxn ang="0">
                  <a:pos x="398" y="131"/>
                </a:cxn>
                <a:cxn ang="0">
                  <a:pos x="372" y="128"/>
                </a:cxn>
                <a:cxn ang="0">
                  <a:pos x="269" y="128"/>
                </a:cxn>
                <a:cxn ang="0">
                  <a:pos x="269" y="0"/>
                </a:cxn>
                <a:cxn ang="0">
                  <a:pos x="372" y="0"/>
                </a:cxn>
                <a:cxn ang="0">
                  <a:pos x="411" y="3"/>
                </a:cxn>
                <a:cxn ang="0">
                  <a:pos x="450" y="11"/>
                </a:cxn>
                <a:cxn ang="0">
                  <a:pos x="485" y="25"/>
                </a:cxn>
                <a:cxn ang="0">
                  <a:pos x="519" y="44"/>
                </a:cxn>
                <a:cxn ang="0">
                  <a:pos x="549" y="66"/>
                </a:cxn>
                <a:cxn ang="0">
                  <a:pos x="575" y="92"/>
                </a:cxn>
                <a:cxn ang="0">
                  <a:pos x="598" y="123"/>
                </a:cxn>
                <a:cxn ang="0">
                  <a:pos x="616" y="155"/>
                </a:cxn>
                <a:cxn ang="0">
                  <a:pos x="630" y="192"/>
                </a:cxn>
                <a:cxn ang="0">
                  <a:pos x="638" y="229"/>
                </a:cxn>
                <a:cxn ang="0">
                  <a:pos x="641" y="269"/>
                </a:cxn>
                <a:cxn ang="0">
                  <a:pos x="639" y="286"/>
                </a:cxn>
                <a:cxn ang="0">
                  <a:pos x="632" y="302"/>
                </a:cxn>
                <a:cxn ang="0">
                  <a:pos x="623" y="315"/>
                </a:cxn>
                <a:cxn ang="0">
                  <a:pos x="610" y="324"/>
                </a:cxn>
                <a:cxn ang="0">
                  <a:pos x="595" y="331"/>
                </a:cxn>
                <a:cxn ang="0">
                  <a:pos x="577" y="333"/>
                </a:cxn>
                <a:cxn ang="0">
                  <a:pos x="65" y="333"/>
                </a:cxn>
                <a:cxn ang="0">
                  <a:pos x="48" y="331"/>
                </a:cxn>
                <a:cxn ang="0">
                  <a:pos x="32" y="324"/>
                </a:cxn>
                <a:cxn ang="0">
                  <a:pos x="19" y="315"/>
                </a:cxn>
                <a:cxn ang="0">
                  <a:pos x="9" y="302"/>
                </a:cxn>
                <a:cxn ang="0">
                  <a:pos x="2" y="286"/>
                </a:cxn>
                <a:cxn ang="0">
                  <a:pos x="0" y="269"/>
                </a:cxn>
                <a:cxn ang="0">
                  <a:pos x="3" y="229"/>
                </a:cxn>
                <a:cxn ang="0">
                  <a:pos x="11" y="192"/>
                </a:cxn>
                <a:cxn ang="0">
                  <a:pos x="25" y="155"/>
                </a:cxn>
                <a:cxn ang="0">
                  <a:pos x="43" y="123"/>
                </a:cxn>
                <a:cxn ang="0">
                  <a:pos x="67" y="92"/>
                </a:cxn>
                <a:cxn ang="0">
                  <a:pos x="93" y="66"/>
                </a:cxn>
                <a:cxn ang="0">
                  <a:pos x="124" y="44"/>
                </a:cxn>
                <a:cxn ang="0">
                  <a:pos x="156" y="25"/>
                </a:cxn>
                <a:cxn ang="0">
                  <a:pos x="192" y="11"/>
                </a:cxn>
                <a:cxn ang="0">
                  <a:pos x="230" y="3"/>
                </a:cxn>
                <a:cxn ang="0">
                  <a:pos x="269" y="0"/>
                </a:cxn>
              </a:cxnLst>
              <a:rect l="0" t="0" r="r" b="b"/>
              <a:pathLst>
                <a:path w="641" h="333">
                  <a:moveTo>
                    <a:pt x="269" y="128"/>
                  </a:moveTo>
                  <a:lnTo>
                    <a:pt x="243" y="131"/>
                  </a:lnTo>
                  <a:lnTo>
                    <a:pt x="218" y="138"/>
                  </a:lnTo>
                  <a:lnTo>
                    <a:pt x="194" y="149"/>
                  </a:lnTo>
                  <a:lnTo>
                    <a:pt x="174" y="164"/>
                  </a:lnTo>
                  <a:lnTo>
                    <a:pt x="157" y="184"/>
                  </a:lnTo>
                  <a:lnTo>
                    <a:pt x="144" y="205"/>
                  </a:lnTo>
                  <a:lnTo>
                    <a:pt x="497" y="205"/>
                  </a:lnTo>
                  <a:lnTo>
                    <a:pt x="484" y="184"/>
                  </a:lnTo>
                  <a:lnTo>
                    <a:pt x="467" y="164"/>
                  </a:lnTo>
                  <a:lnTo>
                    <a:pt x="447" y="149"/>
                  </a:lnTo>
                  <a:lnTo>
                    <a:pt x="423" y="138"/>
                  </a:lnTo>
                  <a:lnTo>
                    <a:pt x="398" y="131"/>
                  </a:lnTo>
                  <a:lnTo>
                    <a:pt x="372" y="128"/>
                  </a:lnTo>
                  <a:lnTo>
                    <a:pt x="269" y="128"/>
                  </a:lnTo>
                  <a:close/>
                  <a:moveTo>
                    <a:pt x="269" y="0"/>
                  </a:moveTo>
                  <a:lnTo>
                    <a:pt x="372" y="0"/>
                  </a:lnTo>
                  <a:lnTo>
                    <a:pt x="411" y="3"/>
                  </a:lnTo>
                  <a:lnTo>
                    <a:pt x="450" y="11"/>
                  </a:lnTo>
                  <a:lnTo>
                    <a:pt x="485" y="25"/>
                  </a:lnTo>
                  <a:lnTo>
                    <a:pt x="519" y="44"/>
                  </a:lnTo>
                  <a:lnTo>
                    <a:pt x="549" y="66"/>
                  </a:lnTo>
                  <a:lnTo>
                    <a:pt x="575" y="92"/>
                  </a:lnTo>
                  <a:lnTo>
                    <a:pt x="598" y="123"/>
                  </a:lnTo>
                  <a:lnTo>
                    <a:pt x="616" y="155"/>
                  </a:lnTo>
                  <a:lnTo>
                    <a:pt x="630" y="192"/>
                  </a:lnTo>
                  <a:lnTo>
                    <a:pt x="638" y="229"/>
                  </a:lnTo>
                  <a:lnTo>
                    <a:pt x="641" y="269"/>
                  </a:lnTo>
                  <a:lnTo>
                    <a:pt x="639" y="286"/>
                  </a:lnTo>
                  <a:lnTo>
                    <a:pt x="632" y="302"/>
                  </a:lnTo>
                  <a:lnTo>
                    <a:pt x="623" y="315"/>
                  </a:lnTo>
                  <a:lnTo>
                    <a:pt x="610" y="324"/>
                  </a:lnTo>
                  <a:lnTo>
                    <a:pt x="595" y="331"/>
                  </a:lnTo>
                  <a:lnTo>
                    <a:pt x="577" y="333"/>
                  </a:lnTo>
                  <a:lnTo>
                    <a:pt x="65" y="333"/>
                  </a:lnTo>
                  <a:lnTo>
                    <a:pt x="48" y="331"/>
                  </a:lnTo>
                  <a:lnTo>
                    <a:pt x="32" y="324"/>
                  </a:lnTo>
                  <a:lnTo>
                    <a:pt x="19" y="315"/>
                  </a:lnTo>
                  <a:lnTo>
                    <a:pt x="9" y="302"/>
                  </a:lnTo>
                  <a:lnTo>
                    <a:pt x="2" y="286"/>
                  </a:lnTo>
                  <a:lnTo>
                    <a:pt x="0" y="269"/>
                  </a:lnTo>
                  <a:lnTo>
                    <a:pt x="3" y="229"/>
                  </a:lnTo>
                  <a:lnTo>
                    <a:pt x="11" y="192"/>
                  </a:lnTo>
                  <a:lnTo>
                    <a:pt x="25" y="155"/>
                  </a:lnTo>
                  <a:lnTo>
                    <a:pt x="43" y="123"/>
                  </a:lnTo>
                  <a:lnTo>
                    <a:pt x="67" y="92"/>
                  </a:lnTo>
                  <a:lnTo>
                    <a:pt x="93" y="66"/>
                  </a:lnTo>
                  <a:lnTo>
                    <a:pt x="124" y="44"/>
                  </a:lnTo>
                  <a:lnTo>
                    <a:pt x="156" y="25"/>
                  </a:lnTo>
                  <a:lnTo>
                    <a:pt x="192" y="11"/>
                  </a:lnTo>
                  <a:lnTo>
                    <a:pt x="230" y="3"/>
                  </a:lnTo>
                  <a:lnTo>
                    <a:pt x="2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>
            <a:off x="2166918" y="5143512"/>
            <a:ext cx="785818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738422" y="5143512"/>
            <a:ext cx="4357718" cy="158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952736" y="1285860"/>
            <a:ext cx="6357982" cy="500066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809860" y="1214422"/>
            <a:ext cx="428628" cy="41910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24108" y="1142984"/>
            <a:ext cx="76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톰캣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5480" y="450057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요청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8620" y="4572008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ServetRequest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3330" y="4929198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서블릿</a:t>
            </a:r>
            <a:endParaRPr lang="ko-KR" altLang="en-US" sz="24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7" name="대각선 방향의 모서리가 둥근 사각형 26"/>
          <p:cNvSpPr/>
          <p:nvPr/>
        </p:nvSpPr>
        <p:spPr>
          <a:xfrm>
            <a:off x="6738950" y="1428736"/>
            <a:ext cx="2357454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나눔명조" pitchFamily="18" charset="-127"/>
                <a:ea typeface="나눔명조" pitchFamily="18" charset="-127"/>
              </a:rPr>
              <a:t>ServletContext</a:t>
            </a:r>
            <a:endParaRPr lang="ko-KR" altLang="en-US" sz="24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8" name="대각선 방향의 모서리가 둥근 사각형 27"/>
          <p:cNvSpPr/>
          <p:nvPr/>
        </p:nvSpPr>
        <p:spPr>
          <a:xfrm>
            <a:off x="3881430" y="1928802"/>
            <a:ext cx="2571768" cy="785818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latin typeface="나눔명조" pitchFamily="18" charset="-127"/>
                <a:ea typeface="나눔명조" pitchFamily="18" charset="-127"/>
              </a:rPr>
              <a:t>ServletRequest</a:t>
            </a:r>
            <a:endParaRPr lang="en-US" altLang="ko-KR" sz="24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400" dirty="0" smtClean="0">
                <a:latin typeface="나눔명조" pitchFamily="18" charset="-127"/>
                <a:ea typeface="나눔명조" pitchFamily="18" charset="-127"/>
              </a:rPr>
              <a:t>Listener</a:t>
            </a:r>
            <a:endParaRPr lang="ko-KR" altLang="en-US" sz="2400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7453330" y="2786058"/>
            <a:ext cx="1714512" cy="1785950"/>
            <a:chOff x="6738950" y="2428868"/>
            <a:chExt cx="1714512" cy="1785950"/>
          </a:xfrm>
        </p:grpSpPr>
        <p:sp>
          <p:nvSpPr>
            <p:cNvPr id="39" name="타원 38"/>
            <p:cNvSpPr/>
            <p:nvPr/>
          </p:nvSpPr>
          <p:spPr>
            <a:xfrm>
              <a:off x="6738950" y="2428868"/>
              <a:ext cx="1714512" cy="17145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latin typeface="나눔명조" pitchFamily="18" charset="-127"/>
                  <a:ea typeface="나눔명조" pitchFamily="18" charset="-127"/>
                </a:rPr>
                <a:t>카운트 정보를</a:t>
              </a:r>
              <a:endParaRPr lang="en-US" altLang="ko-KR" sz="2000" dirty="0" smtClean="0">
                <a:latin typeface="나눔명조" pitchFamily="18" charset="-127"/>
                <a:ea typeface="나눔명조" pitchFamily="18" charset="-127"/>
              </a:endParaRPr>
            </a:p>
            <a:p>
              <a:pPr algn="ctr"/>
              <a:r>
                <a:rPr lang="ko-KR" altLang="en-US" sz="2000" dirty="0" smtClean="0">
                  <a:latin typeface="나눔명조" pitchFamily="18" charset="-127"/>
                  <a:ea typeface="나눔명조" pitchFamily="18" charset="-127"/>
                </a:rPr>
                <a:t>읽어온다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453330" y="4071942"/>
              <a:ext cx="357190" cy="142876"/>
            </a:xfrm>
            <a:prstGeom prst="rect">
              <a:avLst/>
            </a:prstGeom>
            <a:solidFill>
              <a:srgbClr val="1C1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4400000">
              <a:off x="7764895" y="3987961"/>
              <a:ext cx="223885" cy="19300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2809860" y="2786058"/>
            <a:ext cx="509590" cy="107157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물결 30"/>
          <p:cNvSpPr/>
          <p:nvPr/>
        </p:nvSpPr>
        <p:spPr>
          <a:xfrm>
            <a:off x="881034" y="2643182"/>
            <a:ext cx="2857520" cy="1214446"/>
          </a:xfrm>
          <a:prstGeom prst="wave">
            <a:avLst>
              <a:gd name="adj1" fmla="val 8344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요청이 들어왔다는</a:t>
            </a:r>
            <a:endParaRPr lang="en-US" altLang="ko-KR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dirty="0" smtClean="0">
                <a:latin typeface="나눔명조" pitchFamily="18" charset="-127"/>
                <a:ea typeface="나눔명조" pitchFamily="18" charset="-127"/>
              </a:rPr>
              <a:t>이벤트 발생</a:t>
            </a:r>
            <a:endParaRPr lang="en-US" altLang="ko-KR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(</a:t>
            </a:r>
            <a:r>
              <a:rPr lang="en-US" altLang="ko-KR" dirty="0" err="1" smtClean="0">
                <a:latin typeface="나눔명조" pitchFamily="18" charset="-127"/>
                <a:ea typeface="나눔명조" pitchFamily="18" charset="-127"/>
              </a:rPr>
              <a:t>ServletRequestEvent</a:t>
            </a:r>
            <a:r>
              <a:rPr lang="en-US" altLang="ko-KR" dirty="0" smtClean="0">
                <a:latin typeface="나눔명조" pitchFamily="18" charset="-127"/>
                <a:ea typeface="나눔명조" pitchFamily="18" charset="-127"/>
              </a:rPr>
              <a:t>)</a:t>
            </a:r>
            <a:endParaRPr lang="ko-KR" altLang="en-US" dirty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5" name="직선 화살표 연결선 44"/>
          <p:cNvCxnSpPr>
            <a:stCxn id="31" idx="3"/>
            <a:endCxn id="28" idx="1"/>
          </p:cNvCxnSpPr>
          <p:nvPr/>
        </p:nvCxnSpPr>
        <p:spPr>
          <a:xfrm flipV="1">
            <a:off x="3738554" y="2714620"/>
            <a:ext cx="1428760" cy="53578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8" idx="0"/>
            <a:endCxn id="27" idx="1"/>
          </p:cNvCxnSpPr>
          <p:nvPr/>
        </p:nvCxnSpPr>
        <p:spPr>
          <a:xfrm flipV="1">
            <a:off x="6453198" y="2000240"/>
            <a:ext cx="1464479" cy="32147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381892" y="4572008"/>
            <a:ext cx="1214446" cy="12144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 rot="20421447">
            <a:off x="3905619" y="3023150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이벤트 수신</a:t>
            </a:r>
            <a:endParaRPr lang="ko-KR" altLang="en-US" sz="2000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 rot="20795070">
            <a:off x="6544212" y="2222989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카운트정보 저장</a:t>
            </a:r>
            <a:endParaRPr lang="en-US" altLang="ko-KR" sz="2000" dirty="0" smtClean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시작하거나 종료할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추가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50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소멸할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sessionCreated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활성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비활성 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javax.servlet.http.HttpSessionActivationListener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sessionDidActivate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sessionWillPassivate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21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요청을 받고 응답할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requestDestroyed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:void </a:t>
                      </a:r>
                    </a:p>
                    <a:p>
                      <a:pPr latinLnBrk="1"/>
                      <a:endParaRPr lang="ko-KR" altLang="en-US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):void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1-13\Downloads\40ef82da-b41a-4240-95b2-8f677ccad3f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60" y="1"/>
            <a:ext cx="10292026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2035959"/>
            <a:ext cx="9906000" cy="278608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88872" y="3167390"/>
            <a:ext cx="25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인터페이스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325</Words>
  <Application>Microsoft Office PowerPoint</Application>
  <PresentationFormat>A4 용지(210x297mm)</PresentationFormat>
  <Paragraphs>143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굴림</vt:lpstr>
      <vt:lpstr>Arial</vt:lpstr>
      <vt:lpstr>맑은 고딕</vt:lpstr>
      <vt:lpstr>나눔명조</vt:lpstr>
      <vt:lpstr>Noto Sans Korean Medium</vt:lpstr>
      <vt:lpstr>Noto Sans Korean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201-13</cp:lastModifiedBy>
  <cp:revision>80</cp:revision>
  <dcterms:created xsi:type="dcterms:W3CDTF">2014-08-30T22:01:36Z</dcterms:created>
  <dcterms:modified xsi:type="dcterms:W3CDTF">2016-09-08T10:06:33Z</dcterms:modified>
</cp:coreProperties>
</file>